
<file path=[Content_Types].xml><?xml version="1.0" encoding="utf-8"?>
<Types xmlns="http://schemas.openxmlformats.org/package/2006/content-types">
  <Default Extension="emf" ContentType="image/x-emf"/>
  <Default Extension="gif" ContentType="image/gif"/>
  <Default Extension="mkv" ContentType="video/unknown"/>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4"/>
  </p:sldMasterIdLst>
  <p:notesMasterIdLst>
    <p:notesMasterId r:id="rId73"/>
  </p:notesMasterIdLst>
  <p:sldIdLst>
    <p:sldId id="256" r:id="rId5"/>
    <p:sldId id="257" r:id="rId6"/>
    <p:sldId id="278" r:id="rId7"/>
    <p:sldId id="282" r:id="rId8"/>
    <p:sldId id="323" r:id="rId9"/>
    <p:sldId id="259" r:id="rId10"/>
    <p:sldId id="260" r:id="rId11"/>
    <p:sldId id="283" r:id="rId12"/>
    <p:sldId id="261" r:id="rId13"/>
    <p:sldId id="262" r:id="rId14"/>
    <p:sldId id="265" r:id="rId15"/>
    <p:sldId id="263" r:id="rId16"/>
    <p:sldId id="326" r:id="rId17"/>
    <p:sldId id="328" r:id="rId18"/>
    <p:sldId id="329" r:id="rId19"/>
    <p:sldId id="330" r:id="rId20"/>
    <p:sldId id="331" r:id="rId21"/>
    <p:sldId id="264" r:id="rId22"/>
    <p:sldId id="320" r:id="rId23"/>
    <p:sldId id="321" r:id="rId24"/>
    <p:sldId id="322" r:id="rId25"/>
    <p:sldId id="266" r:id="rId26"/>
    <p:sldId id="267" r:id="rId27"/>
    <p:sldId id="308" r:id="rId28"/>
    <p:sldId id="309" r:id="rId29"/>
    <p:sldId id="310" r:id="rId30"/>
    <p:sldId id="311" r:id="rId31"/>
    <p:sldId id="312" r:id="rId32"/>
    <p:sldId id="298" r:id="rId33"/>
    <p:sldId id="319" r:id="rId34"/>
    <p:sldId id="313" r:id="rId35"/>
    <p:sldId id="314" r:id="rId36"/>
    <p:sldId id="315" r:id="rId37"/>
    <p:sldId id="316" r:id="rId38"/>
    <p:sldId id="317" r:id="rId39"/>
    <p:sldId id="318" r:id="rId40"/>
    <p:sldId id="307" r:id="rId41"/>
    <p:sldId id="268" r:id="rId42"/>
    <p:sldId id="305" r:id="rId43"/>
    <p:sldId id="295" r:id="rId44"/>
    <p:sldId id="296" r:id="rId45"/>
    <p:sldId id="270" r:id="rId46"/>
    <p:sldId id="286" r:id="rId47"/>
    <p:sldId id="287" r:id="rId48"/>
    <p:sldId id="272" r:id="rId49"/>
    <p:sldId id="294" r:id="rId50"/>
    <p:sldId id="297" r:id="rId51"/>
    <p:sldId id="273" r:id="rId52"/>
    <p:sldId id="300" r:id="rId53"/>
    <p:sldId id="274" r:id="rId54"/>
    <p:sldId id="301" r:id="rId55"/>
    <p:sldId id="299" r:id="rId56"/>
    <p:sldId id="275" r:id="rId57"/>
    <p:sldId id="276" r:id="rId58"/>
    <p:sldId id="279" r:id="rId59"/>
    <p:sldId id="277" r:id="rId60"/>
    <p:sldId id="333" r:id="rId61"/>
    <p:sldId id="334" r:id="rId62"/>
    <p:sldId id="335" r:id="rId63"/>
    <p:sldId id="288" r:id="rId64"/>
    <p:sldId id="280" r:id="rId65"/>
    <p:sldId id="302" r:id="rId66"/>
    <p:sldId id="289" r:id="rId67"/>
    <p:sldId id="290" r:id="rId68"/>
    <p:sldId id="293" r:id="rId69"/>
    <p:sldId id="304" r:id="rId70"/>
    <p:sldId id="281" r:id="rId71"/>
    <p:sldId id="292"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 Austin" initials="TA" lastIdx="1" clrIdx="0">
    <p:extLst>
      <p:ext uri="{19B8F6BF-5375-455C-9EA6-DF929625EA0E}">
        <p15:presenceInfo xmlns:p15="http://schemas.microsoft.com/office/powerpoint/2012/main" userId="S::tom.austin@streets-heaver.com::c9baf0fe-37f8-492f-af2a-e4f2390f597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621BAE-A08A-4B04-A5D8-AA543D661489}" v="14" dt="2020-03-06T11:37:24.697"/>
    <p1510:client id="{F3074D6A-8F5B-4EBA-9B4D-0C3A90E9992B}" v="833" dt="2020-03-06T11:16:08.7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75823" autoAdjust="0"/>
  </p:normalViewPr>
  <p:slideViewPr>
    <p:cSldViewPr snapToGrid="0">
      <p:cViewPr varScale="1">
        <p:scale>
          <a:sx n="86" d="100"/>
          <a:sy n="86" d="100"/>
        </p:scale>
        <p:origin x="149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79"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Austin" userId="c9baf0fe-37f8-492f-af2a-e4f2390f597e" providerId="ADAL" clId="{05621BAE-A08A-4B04-A5D8-AA543D661489}"/>
    <pc:docChg chg="custSel addSld delSld modSld">
      <pc:chgData name="Tom Austin" userId="c9baf0fe-37f8-492f-af2a-e4f2390f597e" providerId="ADAL" clId="{05621BAE-A08A-4B04-A5D8-AA543D661489}" dt="2020-03-06T11:37:24.696" v="103"/>
      <pc:docMkLst>
        <pc:docMk/>
      </pc:docMkLst>
      <pc:sldChg chg="addSp delSp modSp mod">
        <pc:chgData name="Tom Austin" userId="c9baf0fe-37f8-492f-af2a-e4f2390f597e" providerId="ADAL" clId="{05621BAE-A08A-4B04-A5D8-AA543D661489}" dt="2020-03-06T11:31:07.763" v="3" actId="1076"/>
        <pc:sldMkLst>
          <pc:docMk/>
          <pc:sldMk cId="666126003" sldId="277"/>
        </pc:sldMkLst>
        <pc:spChg chg="mod">
          <ac:chgData name="Tom Austin" userId="c9baf0fe-37f8-492f-af2a-e4f2390f597e" providerId="ADAL" clId="{05621BAE-A08A-4B04-A5D8-AA543D661489}" dt="2020-03-06T11:31:07.763" v="3" actId="1076"/>
          <ac:spMkLst>
            <pc:docMk/>
            <pc:sldMk cId="666126003" sldId="277"/>
            <ac:spMk id="2" creationId="{16CB97D8-8CA2-4025-806E-7F72C8248688}"/>
          </ac:spMkLst>
        </pc:spChg>
        <pc:spChg chg="del">
          <ac:chgData name="Tom Austin" userId="c9baf0fe-37f8-492f-af2a-e4f2390f597e" providerId="ADAL" clId="{05621BAE-A08A-4B04-A5D8-AA543D661489}" dt="2020-03-06T11:31:04.264" v="1" actId="478"/>
          <ac:spMkLst>
            <pc:docMk/>
            <pc:sldMk cId="666126003" sldId="277"/>
            <ac:spMk id="3" creationId="{F245F64C-064D-4B4A-BC38-1A1F4377F1C6}"/>
          </ac:spMkLst>
        </pc:spChg>
        <pc:spChg chg="add del mod">
          <ac:chgData name="Tom Austin" userId="c9baf0fe-37f8-492f-af2a-e4f2390f597e" providerId="ADAL" clId="{05621BAE-A08A-4B04-A5D8-AA543D661489}" dt="2020-03-06T11:31:05.522" v="2" actId="478"/>
          <ac:spMkLst>
            <pc:docMk/>
            <pc:sldMk cId="666126003" sldId="277"/>
            <ac:spMk id="5" creationId="{9AA727AF-0C05-4CCC-BF38-EA91ED268564}"/>
          </ac:spMkLst>
        </pc:spChg>
      </pc:sldChg>
      <pc:sldChg chg="modAnim">
        <pc:chgData name="Tom Austin" userId="c9baf0fe-37f8-492f-af2a-e4f2390f597e" providerId="ADAL" clId="{05621BAE-A08A-4B04-A5D8-AA543D661489}" dt="2020-03-06T11:37:24.696" v="103"/>
        <pc:sldMkLst>
          <pc:docMk/>
          <pc:sldMk cId="3265726558" sldId="301"/>
        </pc:sldMkLst>
      </pc:sldChg>
      <pc:sldChg chg="modNotesTx">
        <pc:chgData name="Tom Austin" userId="c9baf0fe-37f8-492f-af2a-e4f2390f597e" providerId="ADAL" clId="{05621BAE-A08A-4B04-A5D8-AA543D661489}" dt="2020-03-06T11:34:57.874" v="102" actId="20577"/>
        <pc:sldMkLst>
          <pc:docMk/>
          <pc:sldMk cId="3203321917" sldId="330"/>
        </pc:sldMkLst>
      </pc:sldChg>
      <pc:sldChg chg="add del">
        <pc:chgData name="Tom Austin" userId="c9baf0fe-37f8-492f-af2a-e4f2390f597e" providerId="ADAL" clId="{05621BAE-A08A-4B04-A5D8-AA543D661489}" dt="2020-03-06T11:33:24.206" v="60" actId="47"/>
        <pc:sldMkLst>
          <pc:docMk/>
          <pc:sldMk cId="1959139097" sldId="332"/>
        </pc:sldMkLst>
      </pc:sldChg>
      <pc:sldChg chg="addSp modSp add mod modNotesTx">
        <pc:chgData name="Tom Austin" userId="c9baf0fe-37f8-492f-af2a-e4f2390f597e" providerId="ADAL" clId="{05621BAE-A08A-4B04-A5D8-AA543D661489}" dt="2020-03-06T11:33:22.366" v="59" actId="20577"/>
        <pc:sldMkLst>
          <pc:docMk/>
          <pc:sldMk cId="3444766101" sldId="333"/>
        </pc:sldMkLst>
        <pc:spChg chg="mod">
          <ac:chgData name="Tom Austin" userId="c9baf0fe-37f8-492f-af2a-e4f2390f597e" providerId="ADAL" clId="{05621BAE-A08A-4B04-A5D8-AA543D661489}" dt="2020-03-06T11:31:31.684" v="5" actId="1076"/>
          <ac:spMkLst>
            <pc:docMk/>
            <pc:sldMk cId="3444766101" sldId="333"/>
            <ac:spMk id="2" creationId="{16CB97D8-8CA2-4025-806E-7F72C8248688}"/>
          </ac:spMkLst>
        </pc:spChg>
        <pc:spChg chg="add mod">
          <ac:chgData name="Tom Austin" userId="c9baf0fe-37f8-492f-af2a-e4f2390f597e" providerId="ADAL" clId="{05621BAE-A08A-4B04-A5D8-AA543D661489}" dt="2020-03-06T11:31:38.456" v="7"/>
          <ac:spMkLst>
            <pc:docMk/>
            <pc:sldMk cId="3444766101" sldId="333"/>
            <ac:spMk id="3" creationId="{AFE0FB3C-5C1D-4C4E-B3D8-150A0B7AFA23}"/>
          </ac:spMkLst>
        </pc:spChg>
      </pc:sldChg>
      <pc:sldChg chg="modSp add">
        <pc:chgData name="Tom Austin" userId="c9baf0fe-37f8-492f-af2a-e4f2390f597e" providerId="ADAL" clId="{05621BAE-A08A-4B04-A5D8-AA543D661489}" dt="2020-03-06T11:32:03.792" v="10"/>
        <pc:sldMkLst>
          <pc:docMk/>
          <pc:sldMk cId="2154847493" sldId="334"/>
        </pc:sldMkLst>
        <pc:spChg chg="mod">
          <ac:chgData name="Tom Austin" userId="c9baf0fe-37f8-492f-af2a-e4f2390f597e" providerId="ADAL" clId="{05621BAE-A08A-4B04-A5D8-AA543D661489}" dt="2020-03-06T11:32:03.792" v="10"/>
          <ac:spMkLst>
            <pc:docMk/>
            <pc:sldMk cId="2154847493" sldId="334"/>
            <ac:spMk id="3" creationId="{AFE0FB3C-5C1D-4C4E-B3D8-150A0B7AFA23}"/>
          </ac:spMkLst>
        </pc:spChg>
      </pc:sldChg>
      <pc:sldChg chg="modSp add">
        <pc:chgData name="Tom Austin" userId="c9baf0fe-37f8-492f-af2a-e4f2390f597e" providerId="ADAL" clId="{05621BAE-A08A-4B04-A5D8-AA543D661489}" dt="2020-03-06T11:32:44.527" v="12"/>
        <pc:sldMkLst>
          <pc:docMk/>
          <pc:sldMk cId="3991707156" sldId="335"/>
        </pc:sldMkLst>
        <pc:spChg chg="mod">
          <ac:chgData name="Tom Austin" userId="c9baf0fe-37f8-492f-af2a-e4f2390f597e" providerId="ADAL" clId="{05621BAE-A08A-4B04-A5D8-AA543D661489}" dt="2020-03-06T11:32:44.527" v="12"/>
          <ac:spMkLst>
            <pc:docMk/>
            <pc:sldMk cId="3991707156" sldId="335"/>
            <ac:spMk id="3" creationId="{AFE0FB3C-5C1D-4C4E-B3D8-150A0B7AFA23}"/>
          </ac:spMkLst>
        </pc:spChg>
      </pc:sldChg>
    </pc:docChg>
  </pc:docChgLst>
  <pc:docChgLst>
    <pc:chgData name="Tom Austin" userId="c9baf0fe-37f8-492f-af2a-e4f2390f597e" providerId="ADAL" clId="{F3074D6A-8F5B-4EBA-9B4D-0C3A90E9992B}"/>
    <pc:docChg chg="undo custSel mod addSld delSld modSld sldOrd modMainMaster">
      <pc:chgData name="Tom Austin" userId="c9baf0fe-37f8-492f-af2a-e4f2390f597e" providerId="ADAL" clId="{F3074D6A-8F5B-4EBA-9B4D-0C3A90E9992B}" dt="2020-03-06T11:16:12.517" v="25771" actId="47"/>
      <pc:docMkLst>
        <pc:docMk/>
      </pc:docMkLst>
      <pc:sldChg chg="modSp mod">
        <pc:chgData name="Tom Austin" userId="c9baf0fe-37f8-492f-af2a-e4f2390f597e" providerId="ADAL" clId="{F3074D6A-8F5B-4EBA-9B4D-0C3A90E9992B}" dt="2020-02-19T10:04:26.975" v="6786" actId="20577"/>
        <pc:sldMkLst>
          <pc:docMk/>
          <pc:sldMk cId="2366535652" sldId="256"/>
        </pc:sldMkLst>
        <pc:spChg chg="mod">
          <ac:chgData name="Tom Austin" userId="c9baf0fe-37f8-492f-af2a-e4f2390f597e" providerId="ADAL" clId="{F3074D6A-8F5B-4EBA-9B4D-0C3A90E9992B}" dt="2020-02-19T10:04:26.975" v="6786" actId="20577"/>
          <ac:spMkLst>
            <pc:docMk/>
            <pc:sldMk cId="2366535652" sldId="256"/>
            <ac:spMk id="2" creationId="{6279A4AC-D024-43C8-B9DD-C3EF41FD0FF9}"/>
          </ac:spMkLst>
        </pc:spChg>
      </pc:sldChg>
      <pc:sldChg chg="addSp delSp modSp mod modNotesTx">
        <pc:chgData name="Tom Austin" userId="c9baf0fe-37f8-492f-af2a-e4f2390f597e" providerId="ADAL" clId="{F3074D6A-8F5B-4EBA-9B4D-0C3A90E9992B}" dt="2020-03-06T10:59:46.052" v="25237" actId="1076"/>
        <pc:sldMkLst>
          <pc:docMk/>
          <pc:sldMk cId="1478031239" sldId="258"/>
        </pc:sldMkLst>
        <pc:spChg chg="del">
          <ac:chgData name="Tom Austin" userId="c9baf0fe-37f8-492f-af2a-e4f2390f597e" providerId="ADAL" clId="{F3074D6A-8F5B-4EBA-9B4D-0C3A90E9992B}" dt="2020-02-18T15:55:05.764" v="233" actId="478"/>
          <ac:spMkLst>
            <pc:docMk/>
            <pc:sldMk cId="1478031239" sldId="258"/>
            <ac:spMk id="2" creationId="{B2115518-990D-4D8B-9A35-105B93620411}"/>
          </ac:spMkLst>
        </pc:spChg>
        <pc:spChg chg="add mod">
          <ac:chgData name="Tom Austin" userId="c9baf0fe-37f8-492f-af2a-e4f2390f597e" providerId="ADAL" clId="{F3074D6A-8F5B-4EBA-9B4D-0C3A90E9992B}" dt="2020-02-18T16:05:36.706" v="475" actId="1076"/>
          <ac:spMkLst>
            <pc:docMk/>
            <pc:sldMk cId="1478031239" sldId="258"/>
            <ac:spMk id="5" creationId="{D4A8D4F2-45E5-4AD1-8091-A774A9444E64}"/>
          </ac:spMkLst>
        </pc:spChg>
        <pc:picChg chg="add mod">
          <ac:chgData name="Tom Austin" userId="c9baf0fe-37f8-492f-af2a-e4f2390f597e" providerId="ADAL" clId="{F3074D6A-8F5B-4EBA-9B4D-0C3A90E9992B}" dt="2020-03-06T10:59:46.052" v="25237" actId="1076"/>
          <ac:picMkLst>
            <pc:docMk/>
            <pc:sldMk cId="1478031239" sldId="258"/>
            <ac:picMk id="3" creationId="{162FB8A7-B2F3-41AD-BC27-24BA2EE26C25}"/>
          </ac:picMkLst>
        </pc:picChg>
        <pc:picChg chg="add del mod">
          <ac:chgData name="Tom Austin" userId="c9baf0fe-37f8-492f-af2a-e4f2390f597e" providerId="ADAL" clId="{F3074D6A-8F5B-4EBA-9B4D-0C3A90E9992B}" dt="2020-03-05T11:58:26.137" v="25221" actId="478"/>
          <ac:picMkLst>
            <pc:docMk/>
            <pc:sldMk cId="1478031239" sldId="258"/>
            <ac:picMk id="1026" creationId="{0D646755-A904-4403-99C8-CB8CB7DDB89B}"/>
          </ac:picMkLst>
        </pc:picChg>
      </pc:sldChg>
      <pc:sldChg chg="del">
        <pc:chgData name="Tom Austin" userId="c9baf0fe-37f8-492f-af2a-e4f2390f597e" providerId="ADAL" clId="{F3074D6A-8F5B-4EBA-9B4D-0C3A90E9992B}" dt="2020-02-18T15:53:42.092" v="232" actId="47"/>
        <pc:sldMkLst>
          <pc:docMk/>
          <pc:sldMk cId="897822054" sldId="259"/>
        </pc:sldMkLst>
      </pc:sldChg>
      <pc:sldChg chg="modSp add mod modNotesTx">
        <pc:chgData name="Tom Austin" userId="c9baf0fe-37f8-492f-af2a-e4f2390f597e" providerId="ADAL" clId="{F3074D6A-8F5B-4EBA-9B4D-0C3A90E9992B}" dt="2020-02-20T09:40:12.914" v="17509" actId="20577"/>
        <pc:sldMkLst>
          <pc:docMk/>
          <pc:sldMk cId="2597731744" sldId="259"/>
        </pc:sldMkLst>
        <pc:spChg chg="mod">
          <ac:chgData name="Tom Austin" userId="c9baf0fe-37f8-492f-af2a-e4f2390f597e" providerId="ADAL" clId="{F3074D6A-8F5B-4EBA-9B4D-0C3A90E9992B}" dt="2020-02-18T16:09:12.860" v="611" actId="20577"/>
          <ac:spMkLst>
            <pc:docMk/>
            <pc:sldMk cId="2597731744" sldId="259"/>
            <ac:spMk id="2" creationId="{16CB97D8-8CA2-4025-806E-7F72C8248688}"/>
          </ac:spMkLst>
        </pc:spChg>
        <pc:spChg chg="mod">
          <ac:chgData name="Tom Austin" userId="c9baf0fe-37f8-492f-af2a-e4f2390f597e" providerId="ADAL" clId="{F3074D6A-8F5B-4EBA-9B4D-0C3A90E9992B}" dt="2020-02-18T16:16:10.180" v="725" actId="1076"/>
          <ac:spMkLst>
            <pc:docMk/>
            <pc:sldMk cId="2597731744" sldId="259"/>
            <ac:spMk id="3" creationId="{F245F64C-064D-4B4A-BC38-1A1F4377F1C6}"/>
          </ac:spMkLst>
        </pc:spChg>
      </pc:sldChg>
      <pc:sldChg chg="del">
        <pc:chgData name="Tom Austin" userId="c9baf0fe-37f8-492f-af2a-e4f2390f597e" providerId="ADAL" clId="{F3074D6A-8F5B-4EBA-9B4D-0C3A90E9992B}" dt="2020-02-18T15:53:40.876" v="229" actId="47"/>
        <pc:sldMkLst>
          <pc:docMk/>
          <pc:sldMk cId="1300615461" sldId="260"/>
        </pc:sldMkLst>
      </pc:sldChg>
      <pc:sldChg chg="modSp add mod modNotesTx">
        <pc:chgData name="Tom Austin" userId="c9baf0fe-37f8-492f-af2a-e4f2390f597e" providerId="ADAL" clId="{F3074D6A-8F5B-4EBA-9B4D-0C3A90E9992B}" dt="2020-02-25T15:48:53.911" v="23570" actId="20577"/>
        <pc:sldMkLst>
          <pc:docMk/>
          <pc:sldMk cId="2255231080" sldId="260"/>
        </pc:sldMkLst>
        <pc:spChg chg="mod">
          <ac:chgData name="Tom Austin" userId="c9baf0fe-37f8-492f-af2a-e4f2390f597e" providerId="ADAL" clId="{F3074D6A-8F5B-4EBA-9B4D-0C3A90E9992B}" dt="2020-02-25T13:01:12.581" v="18074" actId="20577"/>
          <ac:spMkLst>
            <pc:docMk/>
            <pc:sldMk cId="2255231080" sldId="260"/>
            <ac:spMk id="3" creationId="{F245F64C-064D-4B4A-BC38-1A1F4377F1C6}"/>
          </ac:spMkLst>
        </pc:spChg>
      </pc:sldChg>
      <pc:sldChg chg="del">
        <pc:chgData name="Tom Austin" userId="c9baf0fe-37f8-492f-af2a-e4f2390f597e" providerId="ADAL" clId="{F3074D6A-8F5B-4EBA-9B4D-0C3A90E9992B}" dt="2020-02-18T15:53:40.551" v="228" actId="47"/>
        <pc:sldMkLst>
          <pc:docMk/>
          <pc:sldMk cId="1304134237" sldId="261"/>
        </pc:sldMkLst>
      </pc:sldChg>
      <pc:sldChg chg="delSp modSp add mod modNotesTx">
        <pc:chgData name="Tom Austin" userId="c9baf0fe-37f8-492f-af2a-e4f2390f597e" providerId="ADAL" clId="{F3074D6A-8F5B-4EBA-9B4D-0C3A90E9992B}" dt="2020-02-21T07:49:41.314" v="17639" actId="5793"/>
        <pc:sldMkLst>
          <pc:docMk/>
          <pc:sldMk cId="2469878726" sldId="261"/>
        </pc:sldMkLst>
        <pc:spChg chg="mod">
          <ac:chgData name="Tom Austin" userId="c9baf0fe-37f8-492f-af2a-e4f2390f597e" providerId="ADAL" clId="{F3074D6A-8F5B-4EBA-9B4D-0C3A90E9992B}" dt="2020-02-18T16:19:26.169" v="1003" actId="313"/>
          <ac:spMkLst>
            <pc:docMk/>
            <pc:sldMk cId="2469878726" sldId="261"/>
            <ac:spMk id="2" creationId="{3FA8B5D2-D5B7-44E5-8A16-B4E2B533D659}"/>
          </ac:spMkLst>
        </pc:spChg>
        <pc:spChg chg="del">
          <ac:chgData name="Tom Austin" userId="c9baf0fe-37f8-492f-af2a-e4f2390f597e" providerId="ADAL" clId="{F3074D6A-8F5B-4EBA-9B4D-0C3A90E9992B}" dt="2020-02-18T16:19:20.838" v="1001" actId="478"/>
          <ac:spMkLst>
            <pc:docMk/>
            <pc:sldMk cId="2469878726" sldId="261"/>
            <ac:spMk id="3" creationId="{BFDB3D15-B0D9-49FB-80B0-AD236C5D1FFF}"/>
          </ac:spMkLst>
        </pc:spChg>
      </pc:sldChg>
      <pc:sldChg chg="del">
        <pc:chgData name="Tom Austin" userId="c9baf0fe-37f8-492f-af2a-e4f2390f597e" providerId="ADAL" clId="{F3074D6A-8F5B-4EBA-9B4D-0C3A90E9992B}" dt="2020-02-18T15:53:41.610" v="231" actId="47"/>
        <pc:sldMkLst>
          <pc:docMk/>
          <pc:sldMk cId="3111328515" sldId="262"/>
        </pc:sldMkLst>
      </pc:sldChg>
      <pc:sldChg chg="addSp delSp modSp add mod modAnim modNotesTx">
        <pc:chgData name="Tom Austin" userId="c9baf0fe-37f8-492f-af2a-e4f2390f597e" providerId="ADAL" clId="{F3074D6A-8F5B-4EBA-9B4D-0C3A90E9992B}" dt="2020-02-18T16:23:24.945" v="1152" actId="20577"/>
        <pc:sldMkLst>
          <pc:docMk/>
          <pc:sldMk cId="3712338310" sldId="262"/>
        </pc:sldMkLst>
        <pc:spChg chg="del">
          <ac:chgData name="Tom Austin" userId="c9baf0fe-37f8-492f-af2a-e4f2390f597e" providerId="ADAL" clId="{F3074D6A-8F5B-4EBA-9B4D-0C3A90E9992B}" dt="2020-02-18T16:19:30.740" v="1005" actId="478"/>
          <ac:spMkLst>
            <pc:docMk/>
            <pc:sldMk cId="3712338310" sldId="262"/>
            <ac:spMk id="2" creationId="{2C18C9B1-975F-4A17-AF7D-FD60816DC5C7}"/>
          </ac:spMkLst>
        </pc:spChg>
        <pc:spChg chg="del">
          <ac:chgData name="Tom Austin" userId="c9baf0fe-37f8-492f-af2a-e4f2390f597e" providerId="ADAL" clId="{F3074D6A-8F5B-4EBA-9B4D-0C3A90E9992B}" dt="2020-02-18T16:19:32.218" v="1006" actId="478"/>
          <ac:spMkLst>
            <pc:docMk/>
            <pc:sldMk cId="3712338310" sldId="262"/>
            <ac:spMk id="3" creationId="{6CFEF156-FD02-4855-A9C9-2178ED198D31}"/>
          </ac:spMkLst>
        </pc:spChg>
        <pc:picChg chg="add mod">
          <ac:chgData name="Tom Austin" userId="c9baf0fe-37f8-492f-af2a-e4f2390f597e" providerId="ADAL" clId="{F3074D6A-8F5B-4EBA-9B4D-0C3A90E9992B}" dt="2020-02-18T16:19:47.278" v="1007"/>
          <ac:picMkLst>
            <pc:docMk/>
            <pc:sldMk cId="3712338310" sldId="262"/>
            <ac:picMk id="4" creationId="{8ACF08AA-E484-461B-B205-EEBE7C741147}"/>
          </ac:picMkLst>
        </pc:picChg>
      </pc:sldChg>
      <pc:sldChg chg="addSp delSp modSp add mod ord modNotesTx">
        <pc:chgData name="Tom Austin" userId="c9baf0fe-37f8-492f-af2a-e4f2390f597e" providerId="ADAL" clId="{F3074D6A-8F5B-4EBA-9B4D-0C3A90E9992B}" dt="2020-03-06T11:12:31.003" v="25592" actId="20577"/>
        <pc:sldMkLst>
          <pc:docMk/>
          <pc:sldMk cId="2575729938" sldId="263"/>
        </pc:sldMkLst>
        <pc:spChg chg="mod">
          <ac:chgData name="Tom Austin" userId="c9baf0fe-37f8-492f-af2a-e4f2390f597e" providerId="ADAL" clId="{F3074D6A-8F5B-4EBA-9B4D-0C3A90E9992B}" dt="2020-03-06T11:12:24.579" v="25591" actId="1076"/>
          <ac:spMkLst>
            <pc:docMk/>
            <pc:sldMk cId="2575729938" sldId="263"/>
            <ac:spMk id="2" creationId="{16CB97D8-8CA2-4025-806E-7F72C8248688}"/>
          </ac:spMkLst>
        </pc:spChg>
        <pc:spChg chg="del mod">
          <ac:chgData name="Tom Austin" userId="c9baf0fe-37f8-492f-af2a-e4f2390f597e" providerId="ADAL" clId="{F3074D6A-8F5B-4EBA-9B4D-0C3A90E9992B}" dt="2020-03-06T11:12:17.186" v="25589" actId="478"/>
          <ac:spMkLst>
            <pc:docMk/>
            <pc:sldMk cId="2575729938" sldId="263"/>
            <ac:spMk id="3" creationId="{F245F64C-064D-4B4A-BC38-1A1F4377F1C6}"/>
          </ac:spMkLst>
        </pc:spChg>
        <pc:spChg chg="add del mod">
          <ac:chgData name="Tom Austin" userId="c9baf0fe-37f8-492f-af2a-e4f2390f597e" providerId="ADAL" clId="{F3074D6A-8F5B-4EBA-9B4D-0C3A90E9992B}" dt="2020-03-06T11:12:19.337" v="25590" actId="478"/>
          <ac:spMkLst>
            <pc:docMk/>
            <pc:sldMk cId="2575729938" sldId="263"/>
            <ac:spMk id="5" creationId="{B4D302E9-D964-4730-A927-47D41A09FB87}"/>
          </ac:spMkLst>
        </pc:spChg>
      </pc:sldChg>
      <pc:sldChg chg="del">
        <pc:chgData name="Tom Austin" userId="c9baf0fe-37f8-492f-af2a-e4f2390f597e" providerId="ADAL" clId="{F3074D6A-8F5B-4EBA-9B4D-0C3A90E9992B}" dt="2020-02-18T15:53:41.048" v="230" actId="47"/>
        <pc:sldMkLst>
          <pc:docMk/>
          <pc:sldMk cId="3507146416" sldId="263"/>
        </pc:sldMkLst>
      </pc:sldChg>
      <pc:sldChg chg="addSp delSp modSp add mod setBg modNotesTx">
        <pc:chgData name="Tom Austin" userId="c9baf0fe-37f8-492f-af2a-e4f2390f597e" providerId="ADAL" clId="{F3074D6A-8F5B-4EBA-9B4D-0C3A90E9992B}" dt="2020-03-05T11:20:09.919" v="25050"/>
        <pc:sldMkLst>
          <pc:docMk/>
          <pc:sldMk cId="1621212697" sldId="264"/>
        </pc:sldMkLst>
        <pc:spChg chg="mod">
          <ac:chgData name="Tom Austin" userId="c9baf0fe-37f8-492f-af2a-e4f2390f597e" providerId="ADAL" clId="{F3074D6A-8F5B-4EBA-9B4D-0C3A90E9992B}" dt="2020-03-05T11:16:57.148" v="24983" actId="20577"/>
          <ac:spMkLst>
            <pc:docMk/>
            <pc:sldMk cId="1621212697" sldId="264"/>
            <ac:spMk id="2" creationId="{59511501-BD22-4E4D-8DAB-97C617ABBA9B}"/>
          </ac:spMkLst>
        </pc:spChg>
        <pc:spChg chg="del mod">
          <ac:chgData name="Tom Austin" userId="c9baf0fe-37f8-492f-af2a-e4f2390f597e" providerId="ADAL" clId="{F3074D6A-8F5B-4EBA-9B4D-0C3A90E9992B}" dt="2020-02-19T07:40:10.927" v="2213" actId="26606"/>
          <ac:spMkLst>
            <pc:docMk/>
            <pc:sldMk cId="1621212697" sldId="264"/>
            <ac:spMk id="3" creationId="{69C038D8-AEA9-434E-99AB-CC5CA7962667}"/>
          </ac:spMkLst>
        </pc:spChg>
        <pc:graphicFrameChg chg="add mod">
          <ac:chgData name="Tom Austin" userId="c9baf0fe-37f8-492f-af2a-e4f2390f597e" providerId="ADAL" clId="{F3074D6A-8F5B-4EBA-9B4D-0C3A90E9992B}" dt="2020-03-05T11:20:09.919" v="25050"/>
          <ac:graphicFrameMkLst>
            <pc:docMk/>
            <pc:sldMk cId="1621212697" sldId="264"/>
            <ac:graphicFrameMk id="5" creationId="{9F0AD3CE-EB8B-40A2-A9BB-E2F391697B21}"/>
          </ac:graphicFrameMkLst>
        </pc:graphicFrameChg>
        <pc:picChg chg="add del mod">
          <ac:chgData name="Tom Austin" userId="c9baf0fe-37f8-492f-af2a-e4f2390f597e" providerId="ADAL" clId="{F3074D6A-8F5B-4EBA-9B4D-0C3A90E9992B}" dt="2020-02-18T16:43:36.153" v="1983" actId="478"/>
          <ac:picMkLst>
            <pc:docMk/>
            <pc:sldMk cId="1621212697" sldId="264"/>
            <ac:picMk id="2050" creationId="{BEBB4B0B-850A-49C2-9443-7AFF5770C079}"/>
          </ac:picMkLst>
        </pc:picChg>
        <pc:picChg chg="add del mod">
          <ac:chgData name="Tom Austin" userId="c9baf0fe-37f8-492f-af2a-e4f2390f597e" providerId="ADAL" clId="{F3074D6A-8F5B-4EBA-9B4D-0C3A90E9992B}" dt="2020-02-18T16:37:29.458" v="1589" actId="478"/>
          <ac:picMkLst>
            <pc:docMk/>
            <pc:sldMk cId="1621212697" sldId="264"/>
            <ac:picMk id="2052" creationId="{560B1DBE-14E0-4348-8AAF-95262288B19C}"/>
          </ac:picMkLst>
        </pc:picChg>
        <pc:picChg chg="add del mod">
          <ac:chgData name="Tom Austin" userId="c9baf0fe-37f8-492f-af2a-e4f2390f597e" providerId="ADAL" clId="{F3074D6A-8F5B-4EBA-9B4D-0C3A90E9992B}" dt="2020-02-18T16:43:36.718" v="1984" actId="478"/>
          <ac:picMkLst>
            <pc:docMk/>
            <pc:sldMk cId="1621212697" sldId="264"/>
            <ac:picMk id="2054" creationId="{5377CC45-5C7D-4D6F-9ADB-CC9149E46E6A}"/>
          </ac:picMkLst>
        </pc:picChg>
        <pc:picChg chg="add del mod">
          <ac:chgData name="Tom Austin" userId="c9baf0fe-37f8-492f-af2a-e4f2390f597e" providerId="ADAL" clId="{F3074D6A-8F5B-4EBA-9B4D-0C3A90E9992B}" dt="2020-02-18T16:43:35.751" v="1982" actId="478"/>
          <ac:picMkLst>
            <pc:docMk/>
            <pc:sldMk cId="1621212697" sldId="264"/>
            <ac:picMk id="2056" creationId="{E3D4152E-364A-46DD-BD98-2DE63F3DCC80}"/>
          </ac:picMkLst>
        </pc:picChg>
      </pc:sldChg>
      <pc:sldChg chg="del modNotesTx">
        <pc:chgData name="Tom Austin" userId="c9baf0fe-37f8-492f-af2a-e4f2390f597e" providerId="ADAL" clId="{F3074D6A-8F5B-4EBA-9B4D-0C3A90E9992B}" dt="2020-02-18T15:53:39.919" v="227" actId="47"/>
        <pc:sldMkLst>
          <pc:docMk/>
          <pc:sldMk cId="2799951510" sldId="264"/>
        </pc:sldMkLst>
      </pc:sldChg>
      <pc:sldChg chg="modSp add mod ord modNotesTx">
        <pc:chgData name="Tom Austin" userId="c9baf0fe-37f8-492f-af2a-e4f2390f597e" providerId="ADAL" clId="{F3074D6A-8F5B-4EBA-9B4D-0C3A90E9992B}" dt="2020-02-21T07:49:44.287" v="17642" actId="20577"/>
        <pc:sldMkLst>
          <pc:docMk/>
          <pc:sldMk cId="803996014" sldId="265"/>
        </pc:sldMkLst>
        <pc:spChg chg="mod">
          <ac:chgData name="Tom Austin" userId="c9baf0fe-37f8-492f-af2a-e4f2390f597e" providerId="ADAL" clId="{F3074D6A-8F5B-4EBA-9B4D-0C3A90E9992B}" dt="2020-02-19T08:07:20.447" v="2260" actId="20577"/>
          <ac:spMkLst>
            <pc:docMk/>
            <pc:sldMk cId="803996014" sldId="265"/>
            <ac:spMk id="2" creationId="{3FA8B5D2-D5B7-44E5-8A16-B4E2B533D659}"/>
          </ac:spMkLst>
        </pc:spChg>
      </pc:sldChg>
      <pc:sldChg chg="addSp modSp add mod ord modNotesTx">
        <pc:chgData name="Tom Austin" userId="c9baf0fe-37f8-492f-af2a-e4f2390f597e" providerId="ADAL" clId="{F3074D6A-8F5B-4EBA-9B4D-0C3A90E9992B}" dt="2020-02-25T16:32:43.971" v="24677" actId="5793"/>
        <pc:sldMkLst>
          <pc:docMk/>
          <pc:sldMk cId="955873053" sldId="266"/>
        </pc:sldMkLst>
        <pc:spChg chg="mod">
          <ac:chgData name="Tom Austin" userId="c9baf0fe-37f8-492f-af2a-e4f2390f597e" providerId="ADAL" clId="{F3074D6A-8F5B-4EBA-9B4D-0C3A90E9992B}" dt="2020-02-19T09:27:02.304" v="4356" actId="1076"/>
          <ac:spMkLst>
            <pc:docMk/>
            <pc:sldMk cId="955873053" sldId="266"/>
            <ac:spMk id="2" creationId="{3FA8B5D2-D5B7-44E5-8A16-B4E2B533D659}"/>
          </ac:spMkLst>
        </pc:spChg>
        <pc:picChg chg="add mod">
          <ac:chgData name="Tom Austin" userId="c9baf0fe-37f8-492f-af2a-e4f2390f597e" providerId="ADAL" clId="{F3074D6A-8F5B-4EBA-9B4D-0C3A90E9992B}" dt="2020-02-19T09:29:13.476" v="4363" actId="1076"/>
          <ac:picMkLst>
            <pc:docMk/>
            <pc:sldMk cId="955873053" sldId="266"/>
            <ac:picMk id="4" creationId="{0E0EFAB1-13A7-4338-A0A3-28E24122ED11}"/>
          </ac:picMkLst>
        </pc:picChg>
      </pc:sldChg>
      <pc:sldChg chg="addSp delSp modSp add mod ord modAnim modNotesTx">
        <pc:chgData name="Tom Austin" userId="c9baf0fe-37f8-492f-af2a-e4f2390f597e" providerId="ADAL" clId="{F3074D6A-8F5B-4EBA-9B4D-0C3A90E9992B}" dt="2020-03-06T11:11:33.343" v="25584" actId="1076"/>
        <pc:sldMkLst>
          <pc:docMk/>
          <pc:sldMk cId="1799377821" sldId="267"/>
        </pc:sldMkLst>
        <pc:spChg chg="mod">
          <ac:chgData name="Tom Austin" userId="c9baf0fe-37f8-492f-af2a-e4f2390f597e" providerId="ADAL" clId="{F3074D6A-8F5B-4EBA-9B4D-0C3A90E9992B}" dt="2020-02-19T09:44:13.438" v="5296" actId="20577"/>
          <ac:spMkLst>
            <pc:docMk/>
            <pc:sldMk cId="1799377821" sldId="267"/>
            <ac:spMk id="2" creationId="{16CB97D8-8CA2-4025-806E-7F72C8248688}"/>
          </ac:spMkLst>
        </pc:spChg>
        <pc:spChg chg="del mod">
          <ac:chgData name="Tom Austin" userId="c9baf0fe-37f8-492f-af2a-e4f2390f597e" providerId="ADAL" clId="{F3074D6A-8F5B-4EBA-9B4D-0C3A90E9992B}" dt="2020-02-25T16:20:42.956" v="24271" actId="478"/>
          <ac:spMkLst>
            <pc:docMk/>
            <pc:sldMk cId="1799377821" sldId="267"/>
            <ac:spMk id="3" creationId="{F245F64C-064D-4B4A-BC38-1A1F4377F1C6}"/>
          </ac:spMkLst>
        </pc:spChg>
        <pc:spChg chg="add mod">
          <ac:chgData name="Tom Austin" userId="c9baf0fe-37f8-492f-af2a-e4f2390f597e" providerId="ADAL" clId="{F3074D6A-8F5B-4EBA-9B4D-0C3A90E9992B}" dt="2020-03-06T11:11:30.722" v="25583" actId="1076"/>
          <ac:spMkLst>
            <pc:docMk/>
            <pc:sldMk cId="1799377821" sldId="267"/>
            <ac:spMk id="4" creationId="{245D9F6D-9C83-451A-8323-4303F6516BD7}"/>
          </ac:spMkLst>
        </pc:spChg>
        <pc:spChg chg="add del mod">
          <ac:chgData name="Tom Austin" userId="c9baf0fe-37f8-492f-af2a-e4f2390f597e" providerId="ADAL" clId="{F3074D6A-8F5B-4EBA-9B4D-0C3A90E9992B}" dt="2020-02-25T16:20:50.489" v="24274" actId="478"/>
          <ac:spMkLst>
            <pc:docMk/>
            <pc:sldMk cId="1799377821" sldId="267"/>
            <ac:spMk id="6" creationId="{714A6BFC-E15C-49C2-86E7-268975EC2125}"/>
          </ac:spMkLst>
        </pc:spChg>
        <pc:spChg chg="add mod">
          <ac:chgData name="Tom Austin" userId="c9baf0fe-37f8-492f-af2a-e4f2390f597e" providerId="ADAL" clId="{F3074D6A-8F5B-4EBA-9B4D-0C3A90E9992B}" dt="2020-03-06T11:11:33.343" v="25584" actId="1076"/>
          <ac:spMkLst>
            <pc:docMk/>
            <pc:sldMk cId="1799377821" sldId="267"/>
            <ac:spMk id="7" creationId="{AAE313B8-F3CA-48FC-AE4A-E9835585B5B4}"/>
          </ac:spMkLst>
        </pc:spChg>
      </pc:sldChg>
      <pc:sldChg chg="addSp delSp modSp add mod modNotesTx">
        <pc:chgData name="Tom Austin" userId="c9baf0fe-37f8-492f-af2a-e4f2390f597e" providerId="ADAL" clId="{F3074D6A-8F5B-4EBA-9B4D-0C3A90E9992B}" dt="2020-02-19T13:26:29.658" v="7964" actId="20577"/>
        <pc:sldMkLst>
          <pc:docMk/>
          <pc:sldMk cId="147906829" sldId="268"/>
        </pc:sldMkLst>
        <pc:spChg chg="mod">
          <ac:chgData name="Tom Austin" userId="c9baf0fe-37f8-492f-af2a-e4f2390f597e" providerId="ADAL" clId="{F3074D6A-8F5B-4EBA-9B4D-0C3A90E9992B}" dt="2020-02-19T13:06:36.993" v="7654" actId="20577"/>
          <ac:spMkLst>
            <pc:docMk/>
            <pc:sldMk cId="147906829" sldId="268"/>
            <ac:spMk id="2" creationId="{8DF73F48-CEB5-4A8D-9392-112989F65B60}"/>
          </ac:spMkLst>
        </pc:spChg>
        <pc:spChg chg="del">
          <ac:chgData name="Tom Austin" userId="c9baf0fe-37f8-492f-af2a-e4f2390f597e" providerId="ADAL" clId="{F3074D6A-8F5B-4EBA-9B4D-0C3A90E9992B}" dt="2020-02-19T13:23:36.406" v="7655" actId="931"/>
          <ac:spMkLst>
            <pc:docMk/>
            <pc:sldMk cId="147906829" sldId="268"/>
            <ac:spMk id="3" creationId="{3B908888-5CC0-482C-A418-55DC10C97BDD}"/>
          </ac:spMkLst>
        </pc:spChg>
        <pc:picChg chg="add mod">
          <ac:chgData name="Tom Austin" userId="c9baf0fe-37f8-492f-af2a-e4f2390f597e" providerId="ADAL" clId="{F3074D6A-8F5B-4EBA-9B4D-0C3A90E9992B}" dt="2020-02-19T13:23:39.897" v="7657" actId="1076"/>
          <ac:picMkLst>
            <pc:docMk/>
            <pc:sldMk cId="147906829" sldId="268"/>
            <ac:picMk id="5" creationId="{5300CB45-2B19-4260-A7D1-DFF4381E83C2}"/>
          </ac:picMkLst>
        </pc:picChg>
      </pc:sldChg>
      <pc:sldChg chg="modSp add del mod">
        <pc:chgData name="Tom Austin" userId="c9baf0fe-37f8-492f-af2a-e4f2390f597e" providerId="ADAL" clId="{F3074D6A-8F5B-4EBA-9B4D-0C3A90E9992B}" dt="2020-02-19T10:33:37.522" v="6821" actId="47"/>
        <pc:sldMkLst>
          <pc:docMk/>
          <pc:sldMk cId="2790114683" sldId="268"/>
        </pc:sldMkLst>
        <pc:spChg chg="mod">
          <ac:chgData name="Tom Austin" userId="c9baf0fe-37f8-492f-af2a-e4f2390f597e" providerId="ADAL" clId="{F3074D6A-8F5B-4EBA-9B4D-0C3A90E9992B}" dt="2020-02-19T10:33:28.363" v="6820" actId="20577"/>
          <ac:spMkLst>
            <pc:docMk/>
            <pc:sldMk cId="2790114683" sldId="268"/>
            <ac:spMk id="2" creationId="{16CB97D8-8CA2-4025-806E-7F72C8248688}"/>
          </ac:spMkLst>
        </pc:spChg>
      </pc:sldChg>
      <pc:sldChg chg="modSp add del mod">
        <pc:chgData name="Tom Austin" userId="c9baf0fe-37f8-492f-af2a-e4f2390f597e" providerId="ADAL" clId="{F3074D6A-8F5B-4EBA-9B4D-0C3A90E9992B}" dt="2020-02-19T13:27:13.048" v="8005" actId="47"/>
        <pc:sldMkLst>
          <pc:docMk/>
          <pc:sldMk cId="2154752021" sldId="269"/>
        </pc:sldMkLst>
        <pc:spChg chg="mod">
          <ac:chgData name="Tom Austin" userId="c9baf0fe-37f8-492f-af2a-e4f2390f597e" providerId="ADAL" clId="{F3074D6A-8F5B-4EBA-9B4D-0C3A90E9992B}" dt="2020-02-19T13:26:45.690" v="7998" actId="20577"/>
          <ac:spMkLst>
            <pc:docMk/>
            <pc:sldMk cId="2154752021" sldId="269"/>
            <ac:spMk id="2" creationId="{55C60CE0-184D-4BD0-97EC-FCD5CD99BA17}"/>
          </ac:spMkLst>
        </pc:spChg>
        <pc:spChg chg="mod">
          <ac:chgData name="Tom Austin" userId="c9baf0fe-37f8-492f-af2a-e4f2390f597e" providerId="ADAL" clId="{F3074D6A-8F5B-4EBA-9B4D-0C3A90E9992B}" dt="2020-02-19T13:26:59.615" v="7999"/>
          <ac:spMkLst>
            <pc:docMk/>
            <pc:sldMk cId="2154752021" sldId="269"/>
            <ac:spMk id="3" creationId="{440C8938-1D04-4B93-BC14-3B03F5D48C77}"/>
          </ac:spMkLst>
        </pc:spChg>
      </pc:sldChg>
      <pc:sldChg chg="modSp add mod ord setBg modNotesTx">
        <pc:chgData name="Tom Austin" userId="c9baf0fe-37f8-492f-af2a-e4f2390f597e" providerId="ADAL" clId="{F3074D6A-8F5B-4EBA-9B4D-0C3A90E9992B}" dt="2020-02-25T13:43:11.257" v="19467" actId="20577"/>
        <pc:sldMkLst>
          <pc:docMk/>
          <pc:sldMk cId="2561889290" sldId="270"/>
        </pc:sldMkLst>
        <pc:spChg chg="mod">
          <ac:chgData name="Tom Austin" userId="c9baf0fe-37f8-492f-af2a-e4f2390f597e" providerId="ADAL" clId="{F3074D6A-8F5B-4EBA-9B4D-0C3A90E9992B}" dt="2020-02-25T13:43:11.257" v="19467" actId="20577"/>
          <ac:spMkLst>
            <pc:docMk/>
            <pc:sldMk cId="2561889290" sldId="270"/>
            <ac:spMk id="2" creationId="{59511501-BD22-4E4D-8DAB-97C617ABBA9B}"/>
          </ac:spMkLst>
        </pc:spChg>
        <pc:graphicFrameChg chg="mod">
          <ac:chgData name="Tom Austin" userId="c9baf0fe-37f8-492f-af2a-e4f2390f597e" providerId="ADAL" clId="{F3074D6A-8F5B-4EBA-9B4D-0C3A90E9992B}" dt="2020-02-19T13:47:19.445" v="8397"/>
          <ac:graphicFrameMkLst>
            <pc:docMk/>
            <pc:sldMk cId="2561889290" sldId="270"/>
            <ac:graphicFrameMk id="5" creationId="{9F0AD3CE-EB8B-40A2-A9BB-E2F391697B21}"/>
          </ac:graphicFrameMkLst>
        </pc:graphicFrameChg>
      </pc:sldChg>
      <pc:sldChg chg="addSp delSp modSp add del mod">
        <pc:chgData name="Tom Austin" userId="c9baf0fe-37f8-492f-af2a-e4f2390f597e" providerId="ADAL" clId="{F3074D6A-8F5B-4EBA-9B4D-0C3A90E9992B}" dt="2020-02-19T14:28:41.196" v="11033" actId="47"/>
        <pc:sldMkLst>
          <pc:docMk/>
          <pc:sldMk cId="1674984477" sldId="271"/>
        </pc:sldMkLst>
        <pc:spChg chg="del">
          <ac:chgData name="Tom Austin" userId="c9baf0fe-37f8-492f-af2a-e4f2390f597e" providerId="ADAL" clId="{F3074D6A-8F5B-4EBA-9B4D-0C3A90E9992B}" dt="2020-02-19T14:15:14.912" v="10088" actId="478"/>
          <ac:spMkLst>
            <pc:docMk/>
            <pc:sldMk cId="1674984477" sldId="271"/>
            <ac:spMk id="2" creationId="{BDAB72D7-259A-4937-AE94-07C0196A5D8D}"/>
          </ac:spMkLst>
        </pc:spChg>
        <pc:spChg chg="del">
          <ac:chgData name="Tom Austin" userId="c9baf0fe-37f8-492f-af2a-e4f2390f597e" providerId="ADAL" clId="{F3074D6A-8F5B-4EBA-9B4D-0C3A90E9992B}" dt="2020-02-19T14:15:15.572" v="10089" actId="478"/>
          <ac:spMkLst>
            <pc:docMk/>
            <pc:sldMk cId="1674984477" sldId="271"/>
            <ac:spMk id="3" creationId="{D98FFAF6-F034-4C43-AA2C-8985D6B94617}"/>
          </ac:spMkLst>
        </pc:spChg>
        <pc:picChg chg="add del mod">
          <ac:chgData name="Tom Austin" userId="c9baf0fe-37f8-492f-af2a-e4f2390f597e" providerId="ADAL" clId="{F3074D6A-8F5B-4EBA-9B4D-0C3A90E9992B}" dt="2020-02-19T14:15:47.245" v="10093" actId="478"/>
          <ac:picMkLst>
            <pc:docMk/>
            <pc:sldMk cId="1674984477" sldId="271"/>
            <ac:picMk id="4" creationId="{066A3A75-131D-469B-B6DA-D55B885566ED}"/>
          </ac:picMkLst>
        </pc:picChg>
      </pc:sldChg>
      <pc:sldChg chg="addSp delSp modSp add mod ord modNotesTx">
        <pc:chgData name="Tom Austin" userId="c9baf0fe-37f8-492f-af2a-e4f2390f597e" providerId="ADAL" clId="{F3074D6A-8F5B-4EBA-9B4D-0C3A90E9992B}" dt="2020-02-25T13:38:25.338" v="19241" actId="20577"/>
        <pc:sldMkLst>
          <pc:docMk/>
          <pc:sldMk cId="1423211679" sldId="272"/>
        </pc:sldMkLst>
        <pc:spChg chg="mod">
          <ac:chgData name="Tom Austin" userId="c9baf0fe-37f8-492f-af2a-e4f2390f597e" providerId="ADAL" clId="{F3074D6A-8F5B-4EBA-9B4D-0C3A90E9992B}" dt="2020-02-19T14:17:14.628" v="10192" actId="20577"/>
          <ac:spMkLst>
            <pc:docMk/>
            <pc:sldMk cId="1423211679" sldId="272"/>
            <ac:spMk id="2" creationId="{8DF73F48-CEB5-4A8D-9392-112989F65B60}"/>
          </ac:spMkLst>
        </pc:spChg>
        <pc:spChg chg="add mod">
          <ac:chgData name="Tom Austin" userId="c9baf0fe-37f8-492f-af2a-e4f2390f597e" providerId="ADAL" clId="{F3074D6A-8F5B-4EBA-9B4D-0C3A90E9992B}" dt="2020-02-19T14:18:23.441" v="10228" actId="14100"/>
          <ac:spMkLst>
            <pc:docMk/>
            <pc:sldMk cId="1423211679" sldId="272"/>
            <ac:spMk id="4" creationId="{8D5E506F-3583-4D0C-A496-A3F262275C95}"/>
          </ac:spMkLst>
        </pc:spChg>
        <pc:spChg chg="add mod">
          <ac:chgData name="Tom Austin" userId="c9baf0fe-37f8-492f-af2a-e4f2390f597e" providerId="ADAL" clId="{F3074D6A-8F5B-4EBA-9B4D-0C3A90E9992B}" dt="2020-02-19T14:23:38.831" v="10858" actId="1076"/>
          <ac:spMkLst>
            <pc:docMk/>
            <pc:sldMk cId="1423211679" sldId="272"/>
            <ac:spMk id="6" creationId="{DB7F1658-D018-430A-AB67-8FCB3B77C54A}"/>
          </ac:spMkLst>
        </pc:spChg>
        <pc:picChg chg="del">
          <ac:chgData name="Tom Austin" userId="c9baf0fe-37f8-492f-af2a-e4f2390f597e" providerId="ADAL" clId="{F3074D6A-8F5B-4EBA-9B4D-0C3A90E9992B}" dt="2020-02-19T14:17:15.649" v="10193" actId="478"/>
          <ac:picMkLst>
            <pc:docMk/>
            <pc:sldMk cId="1423211679" sldId="272"/>
            <ac:picMk id="5" creationId="{5300CB45-2B19-4260-A7D1-DFF4381E83C2}"/>
          </ac:picMkLst>
        </pc:picChg>
        <pc:picChg chg="add del mod">
          <ac:chgData name="Tom Austin" userId="c9baf0fe-37f8-492f-af2a-e4f2390f597e" providerId="ADAL" clId="{F3074D6A-8F5B-4EBA-9B4D-0C3A90E9992B}" dt="2020-02-19T14:19:34.714" v="10303" actId="478"/>
          <ac:picMkLst>
            <pc:docMk/>
            <pc:sldMk cId="1423211679" sldId="272"/>
            <ac:picMk id="8" creationId="{05B9E52A-E404-4294-A62C-1E1044F30BEC}"/>
          </ac:picMkLst>
        </pc:picChg>
        <pc:picChg chg="add mod">
          <ac:chgData name="Tom Austin" userId="c9baf0fe-37f8-492f-af2a-e4f2390f597e" providerId="ADAL" clId="{F3074D6A-8F5B-4EBA-9B4D-0C3A90E9992B}" dt="2020-02-19T14:23:30.530" v="10857" actId="1076"/>
          <ac:picMkLst>
            <pc:docMk/>
            <pc:sldMk cId="1423211679" sldId="272"/>
            <ac:picMk id="10" creationId="{F705004D-E6F8-405B-BBBB-C0BE6CB07689}"/>
          </ac:picMkLst>
        </pc:picChg>
      </pc:sldChg>
      <pc:sldChg chg="addSp delSp modSp add mod modNotesTx">
        <pc:chgData name="Tom Austin" userId="c9baf0fe-37f8-492f-af2a-e4f2390f597e" providerId="ADAL" clId="{F3074D6A-8F5B-4EBA-9B4D-0C3A90E9992B}" dt="2020-02-25T14:14:05.170" v="21109" actId="20577"/>
        <pc:sldMkLst>
          <pc:docMk/>
          <pc:sldMk cId="2747451815" sldId="273"/>
        </pc:sldMkLst>
        <pc:spChg chg="mod">
          <ac:chgData name="Tom Austin" userId="c9baf0fe-37f8-492f-af2a-e4f2390f597e" providerId="ADAL" clId="{F3074D6A-8F5B-4EBA-9B4D-0C3A90E9992B}" dt="2020-02-19T14:28:51.190" v="11056" actId="20577"/>
          <ac:spMkLst>
            <pc:docMk/>
            <pc:sldMk cId="2747451815" sldId="273"/>
            <ac:spMk id="2" creationId="{8DF73F48-CEB5-4A8D-9392-112989F65B60}"/>
          </ac:spMkLst>
        </pc:spChg>
        <pc:spChg chg="del mod">
          <ac:chgData name="Tom Austin" userId="c9baf0fe-37f8-492f-af2a-e4f2390f597e" providerId="ADAL" clId="{F3074D6A-8F5B-4EBA-9B4D-0C3A90E9992B}" dt="2020-02-19T14:50:35.227" v="11358" actId="478"/>
          <ac:spMkLst>
            <pc:docMk/>
            <pc:sldMk cId="2747451815" sldId="273"/>
            <ac:spMk id="4" creationId="{8D5E506F-3583-4D0C-A496-A3F262275C95}"/>
          </ac:spMkLst>
        </pc:spChg>
        <pc:spChg chg="add del mod">
          <ac:chgData name="Tom Austin" userId="c9baf0fe-37f8-492f-af2a-e4f2390f597e" providerId="ADAL" clId="{F3074D6A-8F5B-4EBA-9B4D-0C3A90E9992B}" dt="2020-02-19T14:50:37.195" v="11359" actId="478"/>
          <ac:spMkLst>
            <pc:docMk/>
            <pc:sldMk cId="2747451815" sldId="273"/>
            <ac:spMk id="5" creationId="{765C2A89-67C4-4A4D-8CD0-0E9F9BC1BCAE}"/>
          </ac:spMkLst>
        </pc:spChg>
        <pc:spChg chg="del mod">
          <ac:chgData name="Tom Austin" userId="c9baf0fe-37f8-492f-af2a-e4f2390f597e" providerId="ADAL" clId="{F3074D6A-8F5B-4EBA-9B4D-0C3A90E9992B}" dt="2020-02-19T14:28:55.765" v="11060" actId="478"/>
          <ac:spMkLst>
            <pc:docMk/>
            <pc:sldMk cId="2747451815" sldId="273"/>
            <ac:spMk id="6" creationId="{DB7F1658-D018-430A-AB67-8FCB3B77C54A}"/>
          </ac:spMkLst>
        </pc:spChg>
        <pc:picChg chg="add mod">
          <ac:chgData name="Tom Austin" userId="c9baf0fe-37f8-492f-af2a-e4f2390f597e" providerId="ADAL" clId="{F3074D6A-8F5B-4EBA-9B4D-0C3A90E9992B}" dt="2020-02-19T14:50:45.811" v="11362" actId="27614"/>
          <ac:picMkLst>
            <pc:docMk/>
            <pc:sldMk cId="2747451815" sldId="273"/>
            <ac:picMk id="8" creationId="{DDFA4790-3B52-4D6A-A519-CC222497CD4D}"/>
          </ac:picMkLst>
        </pc:picChg>
        <pc:picChg chg="del">
          <ac:chgData name="Tom Austin" userId="c9baf0fe-37f8-492f-af2a-e4f2390f597e" providerId="ADAL" clId="{F3074D6A-8F5B-4EBA-9B4D-0C3A90E9992B}" dt="2020-02-19T14:28:52.997" v="11057" actId="478"/>
          <ac:picMkLst>
            <pc:docMk/>
            <pc:sldMk cId="2747451815" sldId="273"/>
            <ac:picMk id="10" creationId="{F705004D-E6F8-405B-BBBB-C0BE6CB07689}"/>
          </ac:picMkLst>
        </pc:picChg>
      </pc:sldChg>
      <pc:sldChg chg="addSp delSp modSp add mod modNotesTx">
        <pc:chgData name="Tom Austin" userId="c9baf0fe-37f8-492f-af2a-e4f2390f597e" providerId="ADAL" clId="{F3074D6A-8F5B-4EBA-9B4D-0C3A90E9992B}" dt="2020-02-25T14:17:12.452" v="21599" actId="20577"/>
        <pc:sldMkLst>
          <pc:docMk/>
          <pc:sldMk cId="4142839115" sldId="274"/>
        </pc:sldMkLst>
        <pc:spChg chg="del">
          <ac:chgData name="Tom Austin" userId="c9baf0fe-37f8-492f-af2a-e4f2390f597e" providerId="ADAL" clId="{F3074D6A-8F5B-4EBA-9B4D-0C3A90E9992B}" dt="2020-02-19T14:35:54.362" v="11212" actId="478"/>
          <ac:spMkLst>
            <pc:docMk/>
            <pc:sldMk cId="4142839115" sldId="274"/>
            <ac:spMk id="2" creationId="{38484CE7-AB6D-4A89-B87B-CB54F3B3F0BE}"/>
          </ac:spMkLst>
        </pc:spChg>
        <pc:spChg chg="del">
          <ac:chgData name="Tom Austin" userId="c9baf0fe-37f8-492f-af2a-e4f2390f597e" providerId="ADAL" clId="{F3074D6A-8F5B-4EBA-9B4D-0C3A90E9992B}" dt="2020-02-19T14:35:55.859" v="11213" actId="478"/>
          <ac:spMkLst>
            <pc:docMk/>
            <pc:sldMk cId="4142839115" sldId="274"/>
            <ac:spMk id="3" creationId="{ABC710B1-3D6D-428B-AE14-38D75E57A974}"/>
          </ac:spMkLst>
        </pc:spChg>
        <pc:picChg chg="add mod">
          <ac:chgData name="Tom Austin" userId="c9baf0fe-37f8-492f-af2a-e4f2390f597e" providerId="ADAL" clId="{F3074D6A-8F5B-4EBA-9B4D-0C3A90E9992B}" dt="2020-02-19T14:36:33.494" v="11221" actId="1076"/>
          <ac:picMkLst>
            <pc:docMk/>
            <pc:sldMk cId="4142839115" sldId="274"/>
            <ac:picMk id="4" creationId="{1C4249E1-C787-4ECE-9B2B-EA0C2DB6DE17}"/>
          </ac:picMkLst>
        </pc:picChg>
        <pc:picChg chg="add mod">
          <ac:chgData name="Tom Austin" userId="c9baf0fe-37f8-492f-af2a-e4f2390f597e" providerId="ADAL" clId="{F3074D6A-8F5B-4EBA-9B4D-0C3A90E9992B}" dt="2020-02-19T14:36:26.959" v="11217" actId="1076"/>
          <ac:picMkLst>
            <pc:docMk/>
            <pc:sldMk cId="4142839115" sldId="274"/>
            <ac:picMk id="3074" creationId="{308FDBD5-5153-4016-AA1E-6F773CC0044E}"/>
          </ac:picMkLst>
        </pc:picChg>
      </pc:sldChg>
      <pc:sldChg chg="addSp delSp modSp add mod ord modNotesTx">
        <pc:chgData name="Tom Austin" userId="c9baf0fe-37f8-492f-af2a-e4f2390f597e" providerId="ADAL" clId="{F3074D6A-8F5B-4EBA-9B4D-0C3A90E9992B}" dt="2020-02-21T08:12:09.610" v="17941" actId="20577"/>
        <pc:sldMkLst>
          <pc:docMk/>
          <pc:sldMk cId="2951937267" sldId="275"/>
        </pc:sldMkLst>
        <pc:spChg chg="mod">
          <ac:chgData name="Tom Austin" userId="c9baf0fe-37f8-492f-af2a-e4f2390f597e" providerId="ADAL" clId="{F3074D6A-8F5B-4EBA-9B4D-0C3A90E9992B}" dt="2020-02-19T15:22:14.888" v="12351" actId="1076"/>
          <ac:spMkLst>
            <pc:docMk/>
            <pc:sldMk cId="2951937267" sldId="275"/>
            <ac:spMk id="2" creationId="{8DF73F48-CEB5-4A8D-9392-112989F65B60}"/>
          </ac:spMkLst>
        </pc:spChg>
        <pc:spChg chg="del">
          <ac:chgData name="Tom Austin" userId="c9baf0fe-37f8-492f-af2a-e4f2390f597e" providerId="ADAL" clId="{F3074D6A-8F5B-4EBA-9B4D-0C3A90E9992B}" dt="2020-02-19T15:22:01.863" v="12345" actId="478"/>
          <ac:spMkLst>
            <pc:docMk/>
            <pc:sldMk cId="2951937267" sldId="275"/>
            <ac:spMk id="4" creationId="{8D5E506F-3583-4D0C-A496-A3F262275C95}"/>
          </ac:spMkLst>
        </pc:spChg>
        <pc:spChg chg="add del mod">
          <ac:chgData name="Tom Austin" userId="c9baf0fe-37f8-492f-af2a-e4f2390f597e" providerId="ADAL" clId="{F3074D6A-8F5B-4EBA-9B4D-0C3A90E9992B}" dt="2020-02-19T15:22:03.570" v="12346" actId="478"/>
          <ac:spMkLst>
            <pc:docMk/>
            <pc:sldMk cId="2951937267" sldId="275"/>
            <ac:spMk id="5" creationId="{460F10D4-E8BF-455F-BB67-0E07D46F6FBD}"/>
          </ac:spMkLst>
        </pc:spChg>
        <pc:spChg chg="del">
          <ac:chgData name="Tom Austin" userId="c9baf0fe-37f8-492f-af2a-e4f2390f597e" providerId="ADAL" clId="{F3074D6A-8F5B-4EBA-9B4D-0C3A90E9992B}" dt="2020-02-19T15:20:11.497" v="12344" actId="478"/>
          <ac:spMkLst>
            <pc:docMk/>
            <pc:sldMk cId="2951937267" sldId="275"/>
            <ac:spMk id="6" creationId="{DB7F1658-D018-430A-AB67-8FCB3B77C54A}"/>
          </ac:spMkLst>
        </pc:spChg>
        <pc:spChg chg="add mod">
          <ac:chgData name="Tom Austin" userId="c9baf0fe-37f8-492f-af2a-e4f2390f597e" providerId="ADAL" clId="{F3074D6A-8F5B-4EBA-9B4D-0C3A90E9992B}" dt="2020-02-19T15:28:26.942" v="12963" actId="1076"/>
          <ac:spMkLst>
            <pc:docMk/>
            <pc:sldMk cId="2951937267" sldId="275"/>
            <ac:spMk id="9" creationId="{A859ED04-71EB-4DBE-9215-40D42F41E708}"/>
          </ac:spMkLst>
        </pc:spChg>
        <pc:picChg chg="add mod">
          <ac:chgData name="Tom Austin" userId="c9baf0fe-37f8-492f-af2a-e4f2390f597e" providerId="ADAL" clId="{F3074D6A-8F5B-4EBA-9B4D-0C3A90E9992B}" dt="2020-02-19T15:28:45.332" v="12965" actId="1076"/>
          <ac:picMkLst>
            <pc:docMk/>
            <pc:sldMk cId="2951937267" sldId="275"/>
            <ac:picMk id="7" creationId="{CAF46867-46F5-4BE1-A51C-E6A12896044D}"/>
          </ac:picMkLst>
        </pc:picChg>
        <pc:picChg chg="add del mod">
          <ac:chgData name="Tom Austin" userId="c9baf0fe-37f8-492f-af2a-e4f2390f597e" providerId="ADAL" clId="{F3074D6A-8F5B-4EBA-9B4D-0C3A90E9992B}" dt="2020-02-19T15:22:57.613" v="12360" actId="478"/>
          <ac:picMkLst>
            <pc:docMk/>
            <pc:sldMk cId="2951937267" sldId="275"/>
            <ac:picMk id="8" creationId="{B297DAC4-3527-447D-A933-A9FC80F0A10B}"/>
          </ac:picMkLst>
        </pc:picChg>
        <pc:picChg chg="del">
          <ac:chgData name="Tom Austin" userId="c9baf0fe-37f8-492f-af2a-e4f2390f597e" providerId="ADAL" clId="{F3074D6A-8F5B-4EBA-9B4D-0C3A90E9992B}" dt="2020-02-19T15:20:06.921" v="12342" actId="478"/>
          <ac:picMkLst>
            <pc:docMk/>
            <pc:sldMk cId="2951937267" sldId="275"/>
            <ac:picMk id="10" creationId="{F705004D-E6F8-405B-BBBB-C0BE6CB07689}"/>
          </ac:picMkLst>
        </pc:picChg>
        <pc:picChg chg="add mod">
          <ac:chgData name="Tom Austin" userId="c9baf0fe-37f8-492f-af2a-e4f2390f597e" providerId="ADAL" clId="{F3074D6A-8F5B-4EBA-9B4D-0C3A90E9992B}" dt="2020-02-19T15:28:31.553" v="12964" actId="1076"/>
          <ac:picMkLst>
            <pc:docMk/>
            <pc:sldMk cId="2951937267" sldId="275"/>
            <ac:picMk id="12" creationId="{C808686A-EA60-42C1-9EE6-006103F70796}"/>
          </ac:picMkLst>
        </pc:picChg>
      </pc:sldChg>
      <pc:sldChg chg="addSp delSp modSp add mod ord modNotesTx">
        <pc:chgData name="Tom Austin" userId="c9baf0fe-37f8-492f-af2a-e4f2390f597e" providerId="ADAL" clId="{F3074D6A-8F5B-4EBA-9B4D-0C3A90E9992B}" dt="2020-02-19T15:48:55.025" v="13087" actId="1076"/>
        <pc:sldMkLst>
          <pc:docMk/>
          <pc:sldMk cId="1257161901" sldId="276"/>
        </pc:sldMkLst>
        <pc:spChg chg="mod">
          <ac:chgData name="Tom Austin" userId="c9baf0fe-37f8-492f-af2a-e4f2390f597e" providerId="ADAL" clId="{F3074D6A-8F5B-4EBA-9B4D-0C3A90E9992B}" dt="2020-02-19T15:47:28.407" v="13081" actId="20577"/>
          <ac:spMkLst>
            <pc:docMk/>
            <pc:sldMk cId="1257161901" sldId="276"/>
            <ac:spMk id="2" creationId="{8DF73F48-CEB5-4A8D-9392-112989F65B60}"/>
          </ac:spMkLst>
        </pc:spChg>
        <pc:picChg chg="add mod">
          <ac:chgData name="Tom Austin" userId="c9baf0fe-37f8-492f-af2a-e4f2390f597e" providerId="ADAL" clId="{F3074D6A-8F5B-4EBA-9B4D-0C3A90E9992B}" dt="2020-02-19T15:48:55.025" v="13087" actId="1076"/>
          <ac:picMkLst>
            <pc:docMk/>
            <pc:sldMk cId="1257161901" sldId="276"/>
            <ac:picMk id="4" creationId="{67E8D275-22C5-4CAE-A420-E8997C2EFEEB}"/>
          </ac:picMkLst>
        </pc:picChg>
        <pc:picChg chg="del">
          <ac:chgData name="Tom Austin" userId="c9baf0fe-37f8-492f-af2a-e4f2390f597e" providerId="ADAL" clId="{F3074D6A-8F5B-4EBA-9B4D-0C3A90E9992B}" dt="2020-02-19T15:47:39.750" v="13082" actId="478"/>
          <ac:picMkLst>
            <pc:docMk/>
            <pc:sldMk cId="1257161901" sldId="276"/>
            <ac:picMk id="8" creationId="{DDFA4790-3B52-4D6A-A519-CC222497CD4D}"/>
          </ac:picMkLst>
        </pc:picChg>
      </pc:sldChg>
      <pc:sldChg chg="modSp add mod ord modNotesTx">
        <pc:chgData name="Tom Austin" userId="c9baf0fe-37f8-492f-af2a-e4f2390f597e" providerId="ADAL" clId="{F3074D6A-8F5B-4EBA-9B4D-0C3A90E9992B}" dt="2020-02-20T07:58:11.353" v="14761" actId="20577"/>
        <pc:sldMkLst>
          <pc:docMk/>
          <pc:sldMk cId="666126003" sldId="277"/>
        </pc:sldMkLst>
        <pc:spChg chg="mod">
          <ac:chgData name="Tom Austin" userId="c9baf0fe-37f8-492f-af2a-e4f2390f597e" providerId="ADAL" clId="{F3074D6A-8F5B-4EBA-9B4D-0C3A90E9992B}" dt="2020-02-19T16:15:04.212" v="13112" actId="20577"/>
          <ac:spMkLst>
            <pc:docMk/>
            <pc:sldMk cId="666126003" sldId="277"/>
            <ac:spMk id="2" creationId="{16CB97D8-8CA2-4025-806E-7F72C8248688}"/>
          </ac:spMkLst>
        </pc:spChg>
        <pc:spChg chg="mod">
          <ac:chgData name="Tom Austin" userId="c9baf0fe-37f8-492f-af2a-e4f2390f597e" providerId="ADAL" clId="{F3074D6A-8F5B-4EBA-9B4D-0C3A90E9992B}" dt="2020-02-19T16:30:02.248" v="13336" actId="20577"/>
          <ac:spMkLst>
            <pc:docMk/>
            <pc:sldMk cId="666126003" sldId="277"/>
            <ac:spMk id="3" creationId="{F245F64C-064D-4B4A-BC38-1A1F4377F1C6}"/>
          </ac:spMkLst>
        </pc:spChg>
      </pc:sldChg>
      <pc:sldChg chg="modSp add mod ord modNotesTx">
        <pc:chgData name="Tom Austin" userId="c9baf0fe-37f8-492f-af2a-e4f2390f597e" providerId="ADAL" clId="{F3074D6A-8F5B-4EBA-9B4D-0C3A90E9992B}" dt="2020-02-25T13:25:01.231" v="19091" actId="20577"/>
        <pc:sldMkLst>
          <pc:docMk/>
          <pc:sldMk cId="1496426847" sldId="278"/>
        </pc:sldMkLst>
        <pc:spChg chg="mod">
          <ac:chgData name="Tom Austin" userId="c9baf0fe-37f8-492f-af2a-e4f2390f597e" providerId="ADAL" clId="{F3074D6A-8F5B-4EBA-9B4D-0C3A90E9992B}" dt="2020-02-20T07:46:28.319" v="13912" actId="20577"/>
          <ac:spMkLst>
            <pc:docMk/>
            <pc:sldMk cId="1496426847" sldId="278"/>
            <ac:spMk id="2" creationId="{3FA8B5D2-D5B7-44E5-8A16-B4E2B533D659}"/>
          </ac:spMkLst>
        </pc:spChg>
      </pc:sldChg>
      <pc:sldChg chg="addSp delSp add mod modNotesTx">
        <pc:chgData name="Tom Austin" userId="c9baf0fe-37f8-492f-af2a-e4f2390f597e" providerId="ADAL" clId="{F3074D6A-8F5B-4EBA-9B4D-0C3A90E9992B}" dt="2020-02-20T07:51:14.632" v="14376" actId="20577"/>
        <pc:sldMkLst>
          <pc:docMk/>
          <pc:sldMk cId="2497011421" sldId="279"/>
        </pc:sldMkLst>
        <pc:spChg chg="del">
          <ac:chgData name="Tom Austin" userId="c9baf0fe-37f8-492f-af2a-e4f2390f597e" providerId="ADAL" clId="{F3074D6A-8F5B-4EBA-9B4D-0C3A90E9992B}" dt="2020-02-20T07:48:24.154" v="14039" actId="478"/>
          <ac:spMkLst>
            <pc:docMk/>
            <pc:sldMk cId="2497011421" sldId="279"/>
            <ac:spMk id="2" creationId="{93BBBF4B-1E70-429F-887D-3BB19A6DA126}"/>
          </ac:spMkLst>
        </pc:spChg>
        <pc:spChg chg="del">
          <ac:chgData name="Tom Austin" userId="c9baf0fe-37f8-492f-af2a-e4f2390f597e" providerId="ADAL" clId="{F3074D6A-8F5B-4EBA-9B4D-0C3A90E9992B}" dt="2020-02-20T07:48:30.184" v="14040" actId="478"/>
          <ac:spMkLst>
            <pc:docMk/>
            <pc:sldMk cId="2497011421" sldId="279"/>
            <ac:spMk id="3" creationId="{660A10E7-9307-4E7E-87FF-1BE979CA65A2}"/>
          </ac:spMkLst>
        </pc:spChg>
        <pc:picChg chg="add">
          <ac:chgData name="Tom Austin" userId="c9baf0fe-37f8-492f-af2a-e4f2390f597e" providerId="ADAL" clId="{F3074D6A-8F5B-4EBA-9B4D-0C3A90E9992B}" dt="2020-02-20T07:48:30.947" v="14041"/>
          <ac:picMkLst>
            <pc:docMk/>
            <pc:sldMk cId="2497011421" sldId="279"/>
            <ac:picMk id="4" creationId="{CA2FF27F-FAFF-434C-85EC-5C5509FA8588}"/>
          </ac:picMkLst>
        </pc:picChg>
      </pc:sldChg>
      <pc:sldChg chg="addSp modSp add mod ord addCm delCm modNotesTx">
        <pc:chgData name="Tom Austin" userId="c9baf0fe-37f8-492f-af2a-e4f2390f597e" providerId="ADAL" clId="{F3074D6A-8F5B-4EBA-9B4D-0C3A90E9992B}" dt="2020-02-25T14:49:17.840" v="22333" actId="20577"/>
        <pc:sldMkLst>
          <pc:docMk/>
          <pc:sldMk cId="3671833243" sldId="280"/>
        </pc:sldMkLst>
        <pc:spChg chg="mod">
          <ac:chgData name="Tom Austin" userId="c9baf0fe-37f8-492f-af2a-e4f2390f597e" providerId="ADAL" clId="{F3074D6A-8F5B-4EBA-9B4D-0C3A90E9992B}" dt="2020-02-20T07:59:20.833" v="14787" actId="20577"/>
          <ac:spMkLst>
            <pc:docMk/>
            <pc:sldMk cId="3671833243" sldId="280"/>
            <ac:spMk id="2" creationId="{59511501-BD22-4E4D-8DAB-97C617ABBA9B}"/>
          </ac:spMkLst>
        </pc:spChg>
        <pc:spChg chg="add mod">
          <ac:chgData name="Tom Austin" userId="c9baf0fe-37f8-492f-af2a-e4f2390f597e" providerId="ADAL" clId="{F3074D6A-8F5B-4EBA-9B4D-0C3A90E9992B}" dt="2020-02-25T13:10:11.160" v="18552" actId="14100"/>
          <ac:spMkLst>
            <pc:docMk/>
            <pc:sldMk cId="3671833243" sldId="280"/>
            <ac:spMk id="4" creationId="{51CC6CEF-8A74-40FF-81C7-DDCDCDAEEBE5}"/>
          </ac:spMkLst>
        </pc:spChg>
        <pc:graphicFrameChg chg="mod">
          <ac:chgData name="Tom Austin" userId="c9baf0fe-37f8-492f-af2a-e4f2390f597e" providerId="ADAL" clId="{F3074D6A-8F5B-4EBA-9B4D-0C3A90E9992B}" dt="2020-02-20T08:18:34.676" v="15127" actId="16804"/>
          <ac:graphicFrameMkLst>
            <pc:docMk/>
            <pc:sldMk cId="3671833243" sldId="280"/>
            <ac:graphicFrameMk id="5" creationId="{9F0AD3CE-EB8B-40A2-A9BB-E2F391697B21}"/>
          </ac:graphicFrameMkLst>
        </pc:graphicFrameChg>
      </pc:sldChg>
      <pc:sldChg chg="addSp delSp modSp add mod ord modNotesTx">
        <pc:chgData name="Tom Austin" userId="c9baf0fe-37f8-492f-af2a-e4f2390f597e" providerId="ADAL" clId="{F3074D6A-8F5B-4EBA-9B4D-0C3A90E9992B}" dt="2020-02-21T07:50:33.251" v="17758" actId="20577"/>
        <pc:sldMkLst>
          <pc:docMk/>
          <pc:sldMk cId="2053770302" sldId="281"/>
        </pc:sldMkLst>
        <pc:spChg chg="del">
          <ac:chgData name="Tom Austin" userId="c9baf0fe-37f8-492f-af2a-e4f2390f597e" providerId="ADAL" clId="{F3074D6A-8F5B-4EBA-9B4D-0C3A90E9992B}" dt="2020-02-20T08:29:43.266" v="16295" actId="478"/>
          <ac:spMkLst>
            <pc:docMk/>
            <pc:sldMk cId="2053770302" sldId="281"/>
            <ac:spMk id="2" creationId="{16CB97D8-8CA2-4025-806E-7F72C8248688}"/>
          </ac:spMkLst>
        </pc:spChg>
        <pc:spChg chg="del mod">
          <ac:chgData name="Tom Austin" userId="c9baf0fe-37f8-492f-af2a-e4f2390f597e" providerId="ADAL" clId="{F3074D6A-8F5B-4EBA-9B4D-0C3A90E9992B}" dt="2020-02-20T08:34:26.016" v="16411" actId="478"/>
          <ac:spMkLst>
            <pc:docMk/>
            <pc:sldMk cId="2053770302" sldId="281"/>
            <ac:spMk id="3" creationId="{F245F64C-064D-4B4A-BC38-1A1F4377F1C6}"/>
          </ac:spMkLst>
        </pc:spChg>
        <pc:spChg chg="add del mod">
          <ac:chgData name="Tom Austin" userId="c9baf0fe-37f8-492f-af2a-e4f2390f597e" providerId="ADAL" clId="{F3074D6A-8F5B-4EBA-9B4D-0C3A90E9992B}" dt="2020-02-20T08:29:44.931" v="16296" actId="478"/>
          <ac:spMkLst>
            <pc:docMk/>
            <pc:sldMk cId="2053770302" sldId="281"/>
            <ac:spMk id="5" creationId="{39F48757-D584-4922-A0F0-5AB9A5C59B3A}"/>
          </ac:spMkLst>
        </pc:spChg>
        <pc:spChg chg="add mod">
          <ac:chgData name="Tom Austin" userId="c9baf0fe-37f8-492f-af2a-e4f2390f597e" providerId="ADAL" clId="{F3074D6A-8F5B-4EBA-9B4D-0C3A90E9992B}" dt="2020-02-20T08:35:18.986" v="16558" actId="1076"/>
          <ac:spMkLst>
            <pc:docMk/>
            <pc:sldMk cId="2053770302" sldId="281"/>
            <ac:spMk id="6" creationId="{648B1444-3B78-4525-B65E-4966A9C7127C}"/>
          </ac:spMkLst>
        </pc:spChg>
      </pc:sldChg>
      <pc:sldChg chg="addSp delSp modSp add mod modNotesTx">
        <pc:chgData name="Tom Austin" userId="c9baf0fe-37f8-492f-af2a-e4f2390f597e" providerId="ADAL" clId="{F3074D6A-8F5B-4EBA-9B4D-0C3A90E9992B}" dt="2020-02-20T09:23:25.063" v="17391" actId="20577"/>
        <pc:sldMkLst>
          <pc:docMk/>
          <pc:sldMk cId="1760098542" sldId="282"/>
        </pc:sldMkLst>
        <pc:spChg chg="del">
          <ac:chgData name="Tom Austin" userId="c9baf0fe-37f8-492f-af2a-e4f2390f597e" providerId="ADAL" clId="{F3074D6A-8F5B-4EBA-9B4D-0C3A90E9992B}" dt="2020-02-20T09:19:36.347" v="17078" actId="478"/>
          <ac:spMkLst>
            <pc:docMk/>
            <pc:sldMk cId="1760098542" sldId="282"/>
            <ac:spMk id="2" creationId="{0EFB581A-7C25-48C5-8DCE-C6D9BBC4496D}"/>
          </ac:spMkLst>
        </pc:spChg>
        <pc:spChg chg="del">
          <ac:chgData name="Tom Austin" userId="c9baf0fe-37f8-492f-af2a-e4f2390f597e" providerId="ADAL" clId="{F3074D6A-8F5B-4EBA-9B4D-0C3A90E9992B}" dt="2020-02-20T09:19:37.268" v="17079" actId="478"/>
          <ac:spMkLst>
            <pc:docMk/>
            <pc:sldMk cId="1760098542" sldId="282"/>
            <ac:spMk id="3" creationId="{1789FEE4-C5D5-4C02-85FA-439E37852BBB}"/>
          </ac:spMkLst>
        </pc:spChg>
        <pc:picChg chg="add mod">
          <ac:chgData name="Tom Austin" userId="c9baf0fe-37f8-492f-af2a-e4f2390f597e" providerId="ADAL" clId="{F3074D6A-8F5B-4EBA-9B4D-0C3A90E9992B}" dt="2020-02-20T09:19:52.766" v="17084" actId="1076"/>
          <ac:picMkLst>
            <pc:docMk/>
            <pc:sldMk cId="1760098542" sldId="282"/>
            <ac:picMk id="5" creationId="{75B9D9A7-AF3C-47EB-A404-08EF3DACD239}"/>
          </ac:picMkLst>
        </pc:picChg>
      </pc:sldChg>
      <pc:sldChg chg="addSp delSp modSp add mod modNotesTx">
        <pc:chgData name="Tom Austin" userId="c9baf0fe-37f8-492f-af2a-e4f2390f597e" providerId="ADAL" clId="{F3074D6A-8F5B-4EBA-9B4D-0C3A90E9992B}" dt="2020-02-25T15:52:43.209" v="23743" actId="20577"/>
        <pc:sldMkLst>
          <pc:docMk/>
          <pc:sldMk cId="747193368" sldId="283"/>
        </pc:sldMkLst>
        <pc:spChg chg="del">
          <ac:chgData name="Tom Austin" userId="c9baf0fe-37f8-492f-af2a-e4f2390f597e" providerId="ADAL" clId="{F3074D6A-8F5B-4EBA-9B4D-0C3A90E9992B}" dt="2020-02-25T13:01:29.283" v="18076" actId="478"/>
          <ac:spMkLst>
            <pc:docMk/>
            <pc:sldMk cId="747193368" sldId="283"/>
            <ac:spMk id="2" creationId="{C81B9B33-83C5-404F-BDBD-CEB20F8E3D9B}"/>
          </ac:spMkLst>
        </pc:spChg>
        <pc:spChg chg="del">
          <ac:chgData name="Tom Austin" userId="c9baf0fe-37f8-492f-af2a-e4f2390f597e" providerId="ADAL" clId="{F3074D6A-8F5B-4EBA-9B4D-0C3A90E9992B}" dt="2020-02-25T13:01:29.856" v="18077" actId="478"/>
          <ac:spMkLst>
            <pc:docMk/>
            <pc:sldMk cId="747193368" sldId="283"/>
            <ac:spMk id="3" creationId="{76050E51-34AF-46F7-9BEA-123B0F9761DB}"/>
          </ac:spMkLst>
        </pc:spChg>
        <pc:picChg chg="add mod">
          <ac:chgData name="Tom Austin" userId="c9baf0fe-37f8-492f-af2a-e4f2390f597e" providerId="ADAL" clId="{F3074D6A-8F5B-4EBA-9B4D-0C3A90E9992B}" dt="2020-02-25T13:01:41.002" v="18078" actId="931"/>
          <ac:picMkLst>
            <pc:docMk/>
            <pc:sldMk cId="747193368" sldId="283"/>
            <ac:picMk id="5" creationId="{FA235127-909A-4CE7-A730-F9406878A18E}"/>
          </ac:picMkLst>
        </pc:picChg>
      </pc:sldChg>
      <pc:sldChg chg="addSp modSp add del mod modNotesTx">
        <pc:chgData name="Tom Austin" userId="c9baf0fe-37f8-492f-af2a-e4f2390f597e" providerId="ADAL" clId="{F3074D6A-8F5B-4EBA-9B4D-0C3A90E9992B}" dt="2020-03-05T11:19:22.422" v="25047" actId="47"/>
        <pc:sldMkLst>
          <pc:docMk/>
          <pc:sldMk cId="3470496577" sldId="284"/>
        </pc:sldMkLst>
        <pc:spChg chg="add mod ord">
          <ac:chgData name="Tom Austin" userId="c9baf0fe-37f8-492f-af2a-e4f2390f597e" providerId="ADAL" clId="{F3074D6A-8F5B-4EBA-9B4D-0C3A90E9992B}" dt="2020-02-25T13:04:20.848" v="18211" actId="208"/>
          <ac:spMkLst>
            <pc:docMk/>
            <pc:sldMk cId="3470496577" sldId="284"/>
            <ac:spMk id="3" creationId="{A8E5B7F9-B4C4-47B6-AD63-F3B662D1D61B}"/>
          </ac:spMkLst>
        </pc:spChg>
        <pc:graphicFrameChg chg="ord">
          <ac:chgData name="Tom Austin" userId="c9baf0fe-37f8-492f-af2a-e4f2390f597e" providerId="ADAL" clId="{F3074D6A-8F5B-4EBA-9B4D-0C3A90E9992B}" dt="2020-02-25T13:03:52.263" v="18208" actId="167"/>
          <ac:graphicFrameMkLst>
            <pc:docMk/>
            <pc:sldMk cId="3470496577" sldId="284"/>
            <ac:graphicFrameMk id="5" creationId="{9F0AD3CE-EB8B-40A2-A9BB-E2F391697B21}"/>
          </ac:graphicFrameMkLst>
        </pc:graphicFrameChg>
      </pc:sldChg>
      <pc:sldChg chg="modSp add del mod modNotesTx">
        <pc:chgData name="Tom Austin" userId="c9baf0fe-37f8-492f-af2a-e4f2390f597e" providerId="ADAL" clId="{F3074D6A-8F5B-4EBA-9B4D-0C3A90E9992B}" dt="2020-03-05T11:19:24.257" v="25048" actId="47"/>
        <pc:sldMkLst>
          <pc:docMk/>
          <pc:sldMk cId="695787305" sldId="285"/>
        </pc:sldMkLst>
        <pc:spChg chg="mod">
          <ac:chgData name="Tom Austin" userId="c9baf0fe-37f8-492f-af2a-e4f2390f597e" providerId="ADAL" clId="{F3074D6A-8F5B-4EBA-9B4D-0C3A90E9992B}" dt="2020-02-25T13:04:43.205" v="18215" actId="14100"/>
          <ac:spMkLst>
            <pc:docMk/>
            <pc:sldMk cId="695787305" sldId="285"/>
            <ac:spMk id="3" creationId="{A8E5B7F9-B4C4-47B6-AD63-F3B662D1D61B}"/>
          </ac:spMkLst>
        </pc:spChg>
        <pc:graphicFrameChg chg="ord">
          <ac:chgData name="Tom Austin" userId="c9baf0fe-37f8-492f-af2a-e4f2390f597e" providerId="ADAL" clId="{F3074D6A-8F5B-4EBA-9B4D-0C3A90E9992B}" dt="2020-02-25T13:04:34.284" v="18213" actId="167"/>
          <ac:graphicFrameMkLst>
            <pc:docMk/>
            <pc:sldMk cId="695787305" sldId="285"/>
            <ac:graphicFrameMk id="5" creationId="{9F0AD3CE-EB8B-40A2-A9BB-E2F391697B21}"/>
          </ac:graphicFrameMkLst>
        </pc:graphicFrameChg>
      </pc:sldChg>
      <pc:sldChg chg="addSp modSp add mod modNotesTx">
        <pc:chgData name="Tom Austin" userId="c9baf0fe-37f8-492f-af2a-e4f2390f597e" providerId="ADAL" clId="{F3074D6A-8F5B-4EBA-9B4D-0C3A90E9992B}" dt="2020-02-25T13:43:15.162" v="19468"/>
        <pc:sldMkLst>
          <pc:docMk/>
          <pc:sldMk cId="2293683810" sldId="286"/>
        </pc:sldMkLst>
        <pc:spChg chg="mod">
          <ac:chgData name="Tom Austin" userId="c9baf0fe-37f8-492f-af2a-e4f2390f597e" providerId="ADAL" clId="{F3074D6A-8F5B-4EBA-9B4D-0C3A90E9992B}" dt="2020-02-25T13:43:15.162" v="19468"/>
          <ac:spMkLst>
            <pc:docMk/>
            <pc:sldMk cId="2293683810" sldId="286"/>
            <ac:spMk id="2" creationId="{59511501-BD22-4E4D-8DAB-97C617ABBA9B}"/>
          </ac:spMkLst>
        </pc:spChg>
        <pc:spChg chg="add mod">
          <ac:chgData name="Tom Austin" userId="c9baf0fe-37f8-492f-af2a-e4f2390f597e" providerId="ADAL" clId="{F3074D6A-8F5B-4EBA-9B4D-0C3A90E9992B}" dt="2020-02-25T13:08:39.728" v="18543" actId="14100"/>
          <ac:spMkLst>
            <pc:docMk/>
            <pc:sldMk cId="2293683810" sldId="286"/>
            <ac:spMk id="4" creationId="{20E7ABB0-6C4F-4888-9445-1014DA916DFD}"/>
          </ac:spMkLst>
        </pc:spChg>
      </pc:sldChg>
      <pc:sldChg chg="modSp add mod">
        <pc:chgData name="Tom Austin" userId="c9baf0fe-37f8-492f-af2a-e4f2390f597e" providerId="ADAL" clId="{F3074D6A-8F5B-4EBA-9B4D-0C3A90E9992B}" dt="2020-02-25T13:43:17.112" v="19469"/>
        <pc:sldMkLst>
          <pc:docMk/>
          <pc:sldMk cId="3453805191" sldId="287"/>
        </pc:sldMkLst>
        <pc:spChg chg="mod">
          <ac:chgData name="Tom Austin" userId="c9baf0fe-37f8-492f-af2a-e4f2390f597e" providerId="ADAL" clId="{F3074D6A-8F5B-4EBA-9B4D-0C3A90E9992B}" dt="2020-02-25T13:43:17.112" v="19469"/>
          <ac:spMkLst>
            <pc:docMk/>
            <pc:sldMk cId="3453805191" sldId="287"/>
            <ac:spMk id="2" creationId="{59511501-BD22-4E4D-8DAB-97C617ABBA9B}"/>
          </ac:spMkLst>
        </pc:spChg>
        <pc:spChg chg="mod">
          <ac:chgData name="Tom Austin" userId="c9baf0fe-37f8-492f-af2a-e4f2390f597e" providerId="ADAL" clId="{F3074D6A-8F5B-4EBA-9B4D-0C3A90E9992B}" dt="2020-02-25T13:08:50.006" v="18545" actId="1076"/>
          <ac:spMkLst>
            <pc:docMk/>
            <pc:sldMk cId="3453805191" sldId="287"/>
            <ac:spMk id="4" creationId="{20E7ABB0-6C4F-4888-9445-1014DA916DFD}"/>
          </ac:spMkLst>
        </pc:spChg>
      </pc:sldChg>
      <pc:sldChg chg="addSp delSp add ord modNotesTx">
        <pc:chgData name="Tom Austin" userId="c9baf0fe-37f8-492f-af2a-e4f2390f597e" providerId="ADAL" clId="{F3074D6A-8F5B-4EBA-9B4D-0C3A90E9992B}" dt="2020-02-25T13:11:34.546" v="18624" actId="20577"/>
        <pc:sldMkLst>
          <pc:docMk/>
          <pc:sldMk cId="1088659277" sldId="288"/>
        </pc:sldMkLst>
        <pc:spChg chg="add del">
          <ac:chgData name="Tom Austin" userId="c9baf0fe-37f8-492f-af2a-e4f2390f597e" providerId="ADAL" clId="{F3074D6A-8F5B-4EBA-9B4D-0C3A90E9992B}" dt="2020-02-25T13:09:29.920" v="18549"/>
          <ac:spMkLst>
            <pc:docMk/>
            <pc:sldMk cId="1088659277" sldId="288"/>
            <ac:spMk id="3" creationId="{56BFC951-26DE-4EEA-8207-FC54FC0FD392}"/>
          </ac:spMkLst>
        </pc:spChg>
      </pc:sldChg>
      <pc:sldChg chg="modSp add mod modNotesTx">
        <pc:chgData name="Tom Austin" userId="c9baf0fe-37f8-492f-af2a-e4f2390f597e" providerId="ADAL" clId="{F3074D6A-8F5B-4EBA-9B4D-0C3A90E9992B}" dt="2020-02-25T13:12:09.534" v="18632" actId="20577"/>
        <pc:sldMkLst>
          <pc:docMk/>
          <pc:sldMk cId="13891663" sldId="289"/>
        </pc:sldMkLst>
        <pc:spChg chg="mod">
          <ac:chgData name="Tom Austin" userId="c9baf0fe-37f8-492f-af2a-e4f2390f597e" providerId="ADAL" clId="{F3074D6A-8F5B-4EBA-9B4D-0C3A90E9992B}" dt="2020-02-25T13:11:51.294" v="18629" actId="1076"/>
          <ac:spMkLst>
            <pc:docMk/>
            <pc:sldMk cId="13891663" sldId="289"/>
            <ac:spMk id="4" creationId="{51CC6CEF-8A74-40FF-81C7-DDCDCDAEEBE5}"/>
          </ac:spMkLst>
        </pc:spChg>
      </pc:sldChg>
      <pc:sldChg chg="modSp add mod">
        <pc:chgData name="Tom Austin" userId="c9baf0fe-37f8-492f-af2a-e4f2390f597e" providerId="ADAL" clId="{F3074D6A-8F5B-4EBA-9B4D-0C3A90E9992B}" dt="2020-02-25T13:11:58.843" v="18631" actId="1076"/>
        <pc:sldMkLst>
          <pc:docMk/>
          <pc:sldMk cId="3352741876" sldId="290"/>
        </pc:sldMkLst>
        <pc:spChg chg="mod">
          <ac:chgData name="Tom Austin" userId="c9baf0fe-37f8-492f-af2a-e4f2390f597e" providerId="ADAL" clId="{F3074D6A-8F5B-4EBA-9B4D-0C3A90E9992B}" dt="2020-02-25T13:11:58.843" v="18631" actId="1076"/>
          <ac:spMkLst>
            <pc:docMk/>
            <pc:sldMk cId="3352741876" sldId="290"/>
            <ac:spMk id="4" creationId="{51CC6CEF-8A74-40FF-81C7-DDCDCDAEEBE5}"/>
          </ac:spMkLst>
        </pc:spChg>
      </pc:sldChg>
      <pc:sldChg chg="add del">
        <pc:chgData name="Tom Austin" userId="c9baf0fe-37f8-492f-af2a-e4f2390f597e" providerId="ADAL" clId="{F3074D6A-8F5B-4EBA-9B4D-0C3A90E9992B}" dt="2020-02-25T13:22:05.174" v="18654" actId="47"/>
        <pc:sldMkLst>
          <pc:docMk/>
          <pc:sldMk cId="1442394404" sldId="291"/>
        </pc:sldMkLst>
      </pc:sldChg>
      <pc:sldChg chg="delSp modSp add mod">
        <pc:chgData name="Tom Austin" userId="c9baf0fe-37f8-492f-af2a-e4f2390f597e" providerId="ADAL" clId="{F3074D6A-8F5B-4EBA-9B4D-0C3A90E9992B}" dt="2020-02-25T13:13:47.984" v="18653" actId="20577"/>
        <pc:sldMkLst>
          <pc:docMk/>
          <pc:sldMk cId="252836236" sldId="292"/>
        </pc:sldMkLst>
        <pc:spChg chg="mod">
          <ac:chgData name="Tom Austin" userId="c9baf0fe-37f8-492f-af2a-e4f2390f597e" providerId="ADAL" clId="{F3074D6A-8F5B-4EBA-9B4D-0C3A90E9992B}" dt="2020-02-25T13:13:47.984" v="18653" actId="20577"/>
          <ac:spMkLst>
            <pc:docMk/>
            <pc:sldMk cId="252836236" sldId="292"/>
            <ac:spMk id="2" creationId="{EBA02D56-1F98-49C4-A8EA-EE9F275374FD}"/>
          </ac:spMkLst>
        </pc:spChg>
        <pc:spChg chg="del">
          <ac:chgData name="Tom Austin" userId="c9baf0fe-37f8-492f-af2a-e4f2390f597e" providerId="ADAL" clId="{F3074D6A-8F5B-4EBA-9B4D-0C3A90E9992B}" dt="2020-02-25T13:13:39.810" v="18636" actId="478"/>
          <ac:spMkLst>
            <pc:docMk/>
            <pc:sldMk cId="252836236" sldId="292"/>
            <ac:spMk id="3" creationId="{74339374-C6B4-46B4-9EFE-61065A45203D}"/>
          </ac:spMkLst>
        </pc:spChg>
      </pc:sldChg>
      <pc:sldChg chg="addSp delSp modSp add mod modNotesTx">
        <pc:chgData name="Tom Austin" userId="c9baf0fe-37f8-492f-af2a-e4f2390f597e" providerId="ADAL" clId="{F3074D6A-8F5B-4EBA-9B4D-0C3A90E9992B}" dt="2020-02-25T14:51:43.062" v="22573" actId="1076"/>
        <pc:sldMkLst>
          <pc:docMk/>
          <pc:sldMk cId="1901204926" sldId="293"/>
        </pc:sldMkLst>
        <pc:spChg chg="del">
          <ac:chgData name="Tom Austin" userId="c9baf0fe-37f8-492f-af2a-e4f2390f597e" providerId="ADAL" clId="{F3074D6A-8F5B-4EBA-9B4D-0C3A90E9992B}" dt="2020-02-25T13:22:12.169" v="18656" actId="478"/>
          <ac:spMkLst>
            <pc:docMk/>
            <pc:sldMk cId="1901204926" sldId="293"/>
            <ac:spMk id="2" creationId="{1EF67877-4AE4-4B90-B6AB-04AE1CC79A25}"/>
          </ac:spMkLst>
        </pc:spChg>
        <pc:spChg chg="del">
          <ac:chgData name="Tom Austin" userId="c9baf0fe-37f8-492f-af2a-e4f2390f597e" providerId="ADAL" clId="{F3074D6A-8F5B-4EBA-9B4D-0C3A90E9992B}" dt="2020-02-25T13:22:13.050" v="18657" actId="478"/>
          <ac:spMkLst>
            <pc:docMk/>
            <pc:sldMk cId="1901204926" sldId="293"/>
            <ac:spMk id="3" creationId="{A7F0D4C7-CEA7-4013-B461-CD49C95889BB}"/>
          </ac:spMkLst>
        </pc:spChg>
        <pc:picChg chg="add mod">
          <ac:chgData name="Tom Austin" userId="c9baf0fe-37f8-492f-af2a-e4f2390f597e" providerId="ADAL" clId="{F3074D6A-8F5B-4EBA-9B4D-0C3A90E9992B}" dt="2020-02-25T14:51:43.062" v="22573" actId="1076"/>
          <ac:picMkLst>
            <pc:docMk/>
            <pc:sldMk cId="1901204926" sldId="293"/>
            <ac:picMk id="4" creationId="{FA2ACF3B-0726-4362-91F8-20C2FCD484A6}"/>
          </ac:picMkLst>
        </pc:picChg>
      </pc:sldChg>
      <pc:sldChg chg="addSp delSp modSp add mod modNotesTx">
        <pc:chgData name="Tom Austin" userId="c9baf0fe-37f8-492f-af2a-e4f2390f597e" providerId="ADAL" clId="{F3074D6A-8F5B-4EBA-9B4D-0C3A90E9992B}" dt="2020-02-25T13:39:19.899" v="19445" actId="20577"/>
        <pc:sldMkLst>
          <pc:docMk/>
          <pc:sldMk cId="2636354351" sldId="294"/>
        </pc:sldMkLst>
        <pc:spChg chg="del">
          <ac:chgData name="Tom Austin" userId="c9baf0fe-37f8-492f-af2a-e4f2390f597e" providerId="ADAL" clId="{F3074D6A-8F5B-4EBA-9B4D-0C3A90E9992B}" dt="2020-02-25T13:26:51.037" v="19093" actId="478"/>
          <ac:spMkLst>
            <pc:docMk/>
            <pc:sldMk cId="2636354351" sldId="294"/>
            <ac:spMk id="2" creationId="{823B271A-1F70-4D1F-866F-C8166CA9ED20}"/>
          </ac:spMkLst>
        </pc:spChg>
        <pc:spChg chg="del">
          <ac:chgData name="Tom Austin" userId="c9baf0fe-37f8-492f-af2a-e4f2390f597e" providerId="ADAL" clId="{F3074D6A-8F5B-4EBA-9B4D-0C3A90E9992B}" dt="2020-02-25T13:30:57.395" v="19094" actId="478"/>
          <ac:spMkLst>
            <pc:docMk/>
            <pc:sldMk cId="2636354351" sldId="294"/>
            <ac:spMk id="3" creationId="{4468DDE1-F014-4DB8-AE6F-00452BDB57A0}"/>
          </ac:spMkLst>
        </pc:spChg>
        <pc:spChg chg="add mod">
          <ac:chgData name="Tom Austin" userId="c9baf0fe-37f8-492f-af2a-e4f2390f597e" providerId="ADAL" clId="{F3074D6A-8F5B-4EBA-9B4D-0C3A90E9992B}" dt="2020-02-25T13:36:50.329" v="19168" actId="1076"/>
          <ac:spMkLst>
            <pc:docMk/>
            <pc:sldMk cId="2636354351" sldId="294"/>
            <ac:spMk id="16" creationId="{593C47EA-7759-4741-9502-A31E3F8DFB2A}"/>
          </ac:spMkLst>
        </pc:spChg>
        <pc:spChg chg="add mod">
          <ac:chgData name="Tom Austin" userId="c9baf0fe-37f8-492f-af2a-e4f2390f597e" providerId="ADAL" clId="{F3074D6A-8F5B-4EBA-9B4D-0C3A90E9992B}" dt="2020-02-25T13:37:25.648" v="19175" actId="14100"/>
          <ac:spMkLst>
            <pc:docMk/>
            <pc:sldMk cId="2636354351" sldId="294"/>
            <ac:spMk id="17" creationId="{7AB15753-A6FF-4F09-8C09-8BB15F6E1758}"/>
          </ac:spMkLst>
        </pc:spChg>
        <pc:spChg chg="add mod">
          <ac:chgData name="Tom Austin" userId="c9baf0fe-37f8-492f-af2a-e4f2390f597e" providerId="ADAL" clId="{F3074D6A-8F5B-4EBA-9B4D-0C3A90E9992B}" dt="2020-02-25T13:37:50.993" v="19188" actId="1076"/>
          <ac:spMkLst>
            <pc:docMk/>
            <pc:sldMk cId="2636354351" sldId="294"/>
            <ac:spMk id="18" creationId="{9C599164-42E1-4C05-9BDD-35002A5A17D4}"/>
          </ac:spMkLst>
        </pc:spChg>
        <pc:picChg chg="add del mod">
          <ac:chgData name="Tom Austin" userId="c9baf0fe-37f8-492f-af2a-e4f2390f597e" providerId="ADAL" clId="{F3074D6A-8F5B-4EBA-9B4D-0C3A90E9992B}" dt="2020-02-25T13:31:06.051" v="19097" actId="478"/>
          <ac:picMkLst>
            <pc:docMk/>
            <pc:sldMk cId="2636354351" sldId="294"/>
            <ac:picMk id="4" creationId="{14A54626-71EB-4223-9833-ADA42667E7D1}"/>
          </ac:picMkLst>
        </pc:picChg>
        <pc:picChg chg="add mod">
          <ac:chgData name="Tom Austin" userId="c9baf0fe-37f8-492f-af2a-e4f2390f597e" providerId="ADAL" clId="{F3074D6A-8F5B-4EBA-9B4D-0C3A90E9992B}" dt="2020-02-25T13:36:44.674" v="19167" actId="1076"/>
          <ac:picMkLst>
            <pc:docMk/>
            <pc:sldMk cId="2636354351" sldId="294"/>
            <ac:picMk id="5" creationId="{DDAE32F2-E26A-4E7D-86EF-7DD413B641AD}"/>
          </ac:picMkLst>
        </pc:picChg>
        <pc:picChg chg="add mod">
          <ac:chgData name="Tom Austin" userId="c9baf0fe-37f8-492f-af2a-e4f2390f597e" providerId="ADAL" clId="{F3074D6A-8F5B-4EBA-9B4D-0C3A90E9992B}" dt="2020-02-25T13:36:40.251" v="19166" actId="1076"/>
          <ac:picMkLst>
            <pc:docMk/>
            <pc:sldMk cId="2636354351" sldId="294"/>
            <ac:picMk id="6" creationId="{042442C6-9249-4B5F-A335-BF97B240013A}"/>
          </ac:picMkLst>
        </pc:picChg>
        <pc:picChg chg="add mod">
          <ac:chgData name="Tom Austin" userId="c9baf0fe-37f8-492f-af2a-e4f2390f597e" providerId="ADAL" clId="{F3074D6A-8F5B-4EBA-9B4D-0C3A90E9992B}" dt="2020-02-25T13:36:33.796" v="19164" actId="1076"/>
          <ac:picMkLst>
            <pc:docMk/>
            <pc:sldMk cId="2636354351" sldId="294"/>
            <ac:picMk id="7" creationId="{36CAFE6D-99E3-4F08-B21B-F2F9BF7ED812}"/>
          </ac:picMkLst>
        </pc:picChg>
        <pc:picChg chg="add mod">
          <ac:chgData name="Tom Austin" userId="c9baf0fe-37f8-492f-af2a-e4f2390f597e" providerId="ADAL" clId="{F3074D6A-8F5B-4EBA-9B4D-0C3A90E9992B}" dt="2020-02-25T13:37:31.190" v="19176" actId="1076"/>
          <ac:picMkLst>
            <pc:docMk/>
            <pc:sldMk cId="2636354351" sldId="294"/>
            <ac:picMk id="8" creationId="{49C6BD82-7A87-4C70-81B8-FFFED102CFD5}"/>
          </ac:picMkLst>
        </pc:picChg>
        <pc:picChg chg="add mod">
          <ac:chgData name="Tom Austin" userId="c9baf0fe-37f8-492f-af2a-e4f2390f597e" providerId="ADAL" clId="{F3074D6A-8F5B-4EBA-9B4D-0C3A90E9992B}" dt="2020-02-25T13:36:32.245" v="19163" actId="1076"/>
          <ac:picMkLst>
            <pc:docMk/>
            <pc:sldMk cId="2636354351" sldId="294"/>
            <ac:picMk id="9" creationId="{E47BB892-9107-48EA-9324-156D90180891}"/>
          </ac:picMkLst>
        </pc:picChg>
        <pc:cxnChg chg="add del mod">
          <ac:chgData name="Tom Austin" userId="c9baf0fe-37f8-492f-af2a-e4f2390f597e" providerId="ADAL" clId="{F3074D6A-8F5B-4EBA-9B4D-0C3A90E9992B}" dt="2020-02-25T13:34:15.793" v="19110" actId="478"/>
          <ac:cxnSpMkLst>
            <pc:docMk/>
            <pc:sldMk cId="2636354351" sldId="294"/>
            <ac:cxnSpMk id="11" creationId="{94029F90-AF71-49BA-9DCA-9B668B72595F}"/>
          </ac:cxnSpMkLst>
        </pc:cxnChg>
        <pc:cxnChg chg="add del mod">
          <ac:chgData name="Tom Austin" userId="c9baf0fe-37f8-492f-af2a-e4f2390f597e" providerId="ADAL" clId="{F3074D6A-8F5B-4EBA-9B4D-0C3A90E9992B}" dt="2020-02-25T13:35:37.747" v="19153" actId="478"/>
          <ac:cxnSpMkLst>
            <pc:docMk/>
            <pc:sldMk cId="2636354351" sldId="294"/>
            <ac:cxnSpMk id="13" creationId="{9D0F3A76-6B23-4398-9D1E-76A3772835D1}"/>
          </ac:cxnSpMkLst>
        </pc:cxnChg>
        <pc:cxnChg chg="add del mod">
          <ac:chgData name="Tom Austin" userId="c9baf0fe-37f8-492f-af2a-e4f2390f597e" providerId="ADAL" clId="{F3074D6A-8F5B-4EBA-9B4D-0C3A90E9992B}" dt="2020-02-25T13:36:13.779" v="19161" actId="478"/>
          <ac:cxnSpMkLst>
            <pc:docMk/>
            <pc:sldMk cId="2636354351" sldId="294"/>
            <ac:cxnSpMk id="14" creationId="{1E14DAC1-89EF-4135-8EF9-1A446A830504}"/>
          </ac:cxnSpMkLst>
        </pc:cxnChg>
      </pc:sldChg>
      <pc:sldChg chg="addSp delSp modSp add mod modNotesTx">
        <pc:chgData name="Tom Austin" userId="c9baf0fe-37f8-492f-af2a-e4f2390f597e" providerId="ADAL" clId="{F3074D6A-8F5B-4EBA-9B4D-0C3A90E9992B}" dt="2020-02-25T15:51:13.432" v="23652" actId="20577"/>
        <pc:sldMkLst>
          <pc:docMk/>
          <pc:sldMk cId="2941280901" sldId="295"/>
        </pc:sldMkLst>
        <pc:spChg chg="del">
          <ac:chgData name="Tom Austin" userId="c9baf0fe-37f8-492f-af2a-e4f2390f597e" providerId="ADAL" clId="{F3074D6A-8F5B-4EBA-9B4D-0C3A90E9992B}" dt="2020-02-25T13:40:06.887" v="19447" actId="478"/>
          <ac:spMkLst>
            <pc:docMk/>
            <pc:sldMk cId="2941280901" sldId="295"/>
            <ac:spMk id="2" creationId="{3952A896-720C-4431-B25E-4012E3361801}"/>
          </ac:spMkLst>
        </pc:spChg>
        <pc:spChg chg="del">
          <ac:chgData name="Tom Austin" userId="c9baf0fe-37f8-492f-af2a-e4f2390f597e" providerId="ADAL" clId="{F3074D6A-8F5B-4EBA-9B4D-0C3A90E9992B}" dt="2020-02-25T13:40:07.622" v="19448" actId="478"/>
          <ac:spMkLst>
            <pc:docMk/>
            <pc:sldMk cId="2941280901" sldId="295"/>
            <ac:spMk id="3" creationId="{A2F67B0B-366F-4827-8E71-F2BFC6FDC1D4}"/>
          </ac:spMkLst>
        </pc:spChg>
        <pc:spChg chg="add del mod">
          <ac:chgData name="Tom Austin" userId="c9baf0fe-37f8-492f-af2a-e4f2390f597e" providerId="ADAL" clId="{F3074D6A-8F5B-4EBA-9B4D-0C3A90E9992B}" dt="2020-02-25T15:46:36.694" v="23543" actId="478"/>
          <ac:spMkLst>
            <pc:docMk/>
            <pc:sldMk cId="2941280901" sldId="295"/>
            <ac:spMk id="4" creationId="{F0A50C03-40ED-41FF-A1B3-E9614ADAABC3}"/>
          </ac:spMkLst>
        </pc:spChg>
        <pc:spChg chg="add mod">
          <ac:chgData name="Tom Austin" userId="c9baf0fe-37f8-492f-af2a-e4f2390f597e" providerId="ADAL" clId="{F3074D6A-8F5B-4EBA-9B4D-0C3A90E9992B}" dt="2020-02-25T15:48:12.769" v="23561" actId="1076"/>
          <ac:spMkLst>
            <pc:docMk/>
            <pc:sldMk cId="2941280901" sldId="295"/>
            <ac:spMk id="6" creationId="{C0A3BC40-7F42-4282-9C2A-8BFD81D58AE6}"/>
          </ac:spMkLst>
        </pc:spChg>
        <pc:spChg chg="add del mod">
          <ac:chgData name="Tom Austin" userId="c9baf0fe-37f8-492f-af2a-e4f2390f597e" providerId="ADAL" clId="{F3074D6A-8F5B-4EBA-9B4D-0C3A90E9992B}" dt="2020-02-25T15:46:37.945" v="23544" actId="478"/>
          <ac:spMkLst>
            <pc:docMk/>
            <pc:sldMk cId="2941280901" sldId="295"/>
            <ac:spMk id="8" creationId="{9C58CF56-EF1C-4533-BADC-7B3E07303BC3}"/>
          </ac:spMkLst>
        </pc:spChg>
        <pc:picChg chg="add mod">
          <ac:chgData name="Tom Austin" userId="c9baf0fe-37f8-492f-af2a-e4f2390f597e" providerId="ADAL" clId="{F3074D6A-8F5B-4EBA-9B4D-0C3A90E9992B}" dt="2020-02-25T15:48:12.769" v="23561" actId="1076"/>
          <ac:picMkLst>
            <pc:docMk/>
            <pc:sldMk cId="2941280901" sldId="295"/>
            <ac:picMk id="5" creationId="{83FE5C85-AD96-49D7-AC4E-6F4405966CE8}"/>
          </ac:picMkLst>
        </pc:picChg>
        <pc:picChg chg="add mod">
          <ac:chgData name="Tom Austin" userId="c9baf0fe-37f8-492f-af2a-e4f2390f597e" providerId="ADAL" clId="{F3074D6A-8F5B-4EBA-9B4D-0C3A90E9992B}" dt="2020-02-25T15:48:12.769" v="23561" actId="1076"/>
          <ac:picMkLst>
            <pc:docMk/>
            <pc:sldMk cId="2941280901" sldId="295"/>
            <ac:picMk id="10" creationId="{B7AD2B0B-AD5B-47C3-9A16-EB59FC4426F0}"/>
          </ac:picMkLst>
        </pc:picChg>
      </pc:sldChg>
      <pc:sldChg chg="add del">
        <pc:chgData name="Tom Austin" userId="c9baf0fe-37f8-492f-af2a-e4f2390f597e" providerId="ADAL" clId="{F3074D6A-8F5B-4EBA-9B4D-0C3A90E9992B}" dt="2020-02-25T13:44:17.287" v="19510" actId="47"/>
        <pc:sldMkLst>
          <pc:docMk/>
          <pc:sldMk cId="2746443312" sldId="296"/>
        </pc:sldMkLst>
      </pc:sldChg>
      <pc:sldChg chg="addSp delSp modSp add mod modNotesTx">
        <pc:chgData name="Tom Austin" userId="c9baf0fe-37f8-492f-af2a-e4f2390f597e" providerId="ADAL" clId="{F3074D6A-8F5B-4EBA-9B4D-0C3A90E9992B}" dt="2020-02-25T15:46:58.405" v="23549" actId="1076"/>
        <pc:sldMkLst>
          <pc:docMk/>
          <pc:sldMk cId="3859367417" sldId="296"/>
        </pc:sldMkLst>
        <pc:spChg chg="del">
          <ac:chgData name="Tom Austin" userId="c9baf0fe-37f8-492f-af2a-e4f2390f597e" providerId="ADAL" clId="{F3074D6A-8F5B-4EBA-9B4D-0C3A90E9992B}" dt="2020-02-25T15:46:47.921" v="23547" actId="478"/>
          <ac:spMkLst>
            <pc:docMk/>
            <pc:sldMk cId="3859367417" sldId="296"/>
            <ac:spMk id="4" creationId="{F0A50C03-40ED-41FF-A1B3-E9614ADAABC3}"/>
          </ac:spMkLst>
        </pc:spChg>
        <pc:spChg chg="add mod">
          <ac:chgData name="Tom Austin" userId="c9baf0fe-37f8-492f-af2a-e4f2390f597e" providerId="ADAL" clId="{F3074D6A-8F5B-4EBA-9B4D-0C3A90E9992B}" dt="2020-02-25T15:46:58.405" v="23549" actId="1076"/>
          <ac:spMkLst>
            <pc:docMk/>
            <pc:sldMk cId="3859367417" sldId="296"/>
            <ac:spMk id="14" creationId="{FC4AF43C-FAD8-46D4-A821-0D9768F7DE92}"/>
          </ac:spMkLst>
        </pc:spChg>
        <pc:spChg chg="add mod">
          <ac:chgData name="Tom Austin" userId="c9baf0fe-37f8-492f-af2a-e4f2390f597e" providerId="ADAL" clId="{F3074D6A-8F5B-4EBA-9B4D-0C3A90E9992B}" dt="2020-02-25T15:46:58.405" v="23549" actId="1076"/>
          <ac:spMkLst>
            <pc:docMk/>
            <pc:sldMk cId="3859367417" sldId="296"/>
            <ac:spMk id="15" creationId="{F66D2D73-8B3E-4C06-9E51-427371331FC0}"/>
          </ac:spMkLst>
        </pc:spChg>
        <pc:spChg chg="add mod">
          <ac:chgData name="Tom Austin" userId="c9baf0fe-37f8-492f-af2a-e4f2390f597e" providerId="ADAL" clId="{F3074D6A-8F5B-4EBA-9B4D-0C3A90E9992B}" dt="2020-02-25T15:46:58.405" v="23549" actId="1076"/>
          <ac:spMkLst>
            <pc:docMk/>
            <pc:sldMk cId="3859367417" sldId="296"/>
            <ac:spMk id="16" creationId="{C0736121-4DE4-480B-B47A-29A2BCB0D5E3}"/>
          </ac:spMkLst>
        </pc:spChg>
        <pc:spChg chg="add del mod">
          <ac:chgData name="Tom Austin" userId="c9baf0fe-37f8-492f-af2a-e4f2390f597e" providerId="ADAL" clId="{F3074D6A-8F5B-4EBA-9B4D-0C3A90E9992B}" dt="2020-02-25T15:46:49.757" v="23548" actId="478"/>
          <ac:spMkLst>
            <pc:docMk/>
            <pc:sldMk cId="3859367417" sldId="296"/>
            <ac:spMk id="17" creationId="{C21BD52D-053B-4660-A9C0-72557EAA791E}"/>
          </ac:spMkLst>
        </pc:spChg>
        <pc:picChg chg="add mod">
          <ac:chgData name="Tom Austin" userId="c9baf0fe-37f8-492f-af2a-e4f2390f597e" providerId="ADAL" clId="{F3074D6A-8F5B-4EBA-9B4D-0C3A90E9992B}" dt="2020-02-25T15:46:58.405" v="23549" actId="1076"/>
          <ac:picMkLst>
            <pc:docMk/>
            <pc:sldMk cId="3859367417" sldId="296"/>
            <ac:picMk id="2" creationId="{02687264-403F-4E48-AB74-86613C95CF2B}"/>
          </ac:picMkLst>
        </pc:picChg>
        <pc:picChg chg="del mod">
          <ac:chgData name="Tom Austin" userId="c9baf0fe-37f8-492f-af2a-e4f2390f597e" providerId="ADAL" clId="{F3074D6A-8F5B-4EBA-9B4D-0C3A90E9992B}" dt="2020-02-25T13:45:19.877" v="19525" actId="478"/>
          <ac:picMkLst>
            <pc:docMk/>
            <pc:sldMk cId="3859367417" sldId="296"/>
            <ac:picMk id="5" creationId="{83FE5C85-AD96-49D7-AC4E-6F4405966CE8}"/>
          </ac:picMkLst>
        </pc:picChg>
        <pc:picChg chg="add mod">
          <ac:chgData name="Tom Austin" userId="c9baf0fe-37f8-492f-af2a-e4f2390f597e" providerId="ADAL" clId="{F3074D6A-8F5B-4EBA-9B4D-0C3A90E9992B}" dt="2020-02-25T15:46:58.405" v="23549" actId="1076"/>
          <ac:picMkLst>
            <pc:docMk/>
            <pc:sldMk cId="3859367417" sldId="296"/>
            <ac:picMk id="6" creationId="{9D1D593B-DA8D-4EFE-8F01-BC9CDC886F1F}"/>
          </ac:picMkLst>
        </pc:picChg>
        <pc:picChg chg="add del mod">
          <ac:chgData name="Tom Austin" userId="c9baf0fe-37f8-492f-af2a-e4f2390f597e" providerId="ADAL" clId="{F3074D6A-8F5B-4EBA-9B4D-0C3A90E9992B}" dt="2020-02-25T13:45:19.877" v="19525" actId="478"/>
          <ac:picMkLst>
            <pc:docMk/>
            <pc:sldMk cId="3859367417" sldId="296"/>
            <ac:picMk id="7" creationId="{5C72D747-DC07-42F2-B512-DB7255C84E1F}"/>
          </ac:picMkLst>
        </pc:picChg>
        <pc:picChg chg="add mod">
          <ac:chgData name="Tom Austin" userId="c9baf0fe-37f8-492f-af2a-e4f2390f597e" providerId="ADAL" clId="{F3074D6A-8F5B-4EBA-9B4D-0C3A90E9992B}" dt="2020-02-25T15:46:58.405" v="23549" actId="1076"/>
          <ac:picMkLst>
            <pc:docMk/>
            <pc:sldMk cId="3859367417" sldId="296"/>
            <ac:picMk id="8" creationId="{EF2A75C6-0117-44C0-8337-AAB969BA03BC}"/>
          </ac:picMkLst>
        </pc:picChg>
        <pc:picChg chg="add mod">
          <ac:chgData name="Tom Austin" userId="c9baf0fe-37f8-492f-af2a-e4f2390f597e" providerId="ADAL" clId="{F3074D6A-8F5B-4EBA-9B4D-0C3A90E9992B}" dt="2020-02-25T15:46:58.405" v="23549" actId="1076"/>
          <ac:picMkLst>
            <pc:docMk/>
            <pc:sldMk cId="3859367417" sldId="296"/>
            <ac:picMk id="9" creationId="{8E09F9C3-9D3E-4F1E-B01C-F9740CF734D2}"/>
          </ac:picMkLst>
        </pc:picChg>
        <pc:picChg chg="add del mod">
          <ac:chgData name="Tom Austin" userId="c9baf0fe-37f8-492f-af2a-e4f2390f597e" providerId="ADAL" clId="{F3074D6A-8F5B-4EBA-9B4D-0C3A90E9992B}" dt="2020-02-25T13:45:30.627" v="19532"/>
          <ac:picMkLst>
            <pc:docMk/>
            <pc:sldMk cId="3859367417" sldId="296"/>
            <ac:picMk id="10" creationId="{25F68602-2FA3-4EE6-BA7C-7995AF748D1A}"/>
          </ac:picMkLst>
        </pc:picChg>
        <pc:picChg chg="add del mod">
          <ac:chgData name="Tom Austin" userId="c9baf0fe-37f8-492f-af2a-e4f2390f597e" providerId="ADAL" clId="{F3074D6A-8F5B-4EBA-9B4D-0C3A90E9992B}" dt="2020-02-25T13:45:30.627" v="19532"/>
          <ac:picMkLst>
            <pc:docMk/>
            <pc:sldMk cId="3859367417" sldId="296"/>
            <ac:picMk id="11" creationId="{EBDB59F0-A178-4022-A3AA-44D80693C7E6}"/>
          </ac:picMkLst>
        </pc:picChg>
        <pc:picChg chg="add mod">
          <ac:chgData name="Tom Austin" userId="c9baf0fe-37f8-492f-af2a-e4f2390f597e" providerId="ADAL" clId="{F3074D6A-8F5B-4EBA-9B4D-0C3A90E9992B}" dt="2020-02-25T15:46:58.405" v="23549" actId="1076"/>
          <ac:picMkLst>
            <pc:docMk/>
            <pc:sldMk cId="3859367417" sldId="296"/>
            <ac:picMk id="12" creationId="{F0E83A29-63A2-43E2-A593-BCDC4D358640}"/>
          </ac:picMkLst>
        </pc:picChg>
        <pc:picChg chg="add mod">
          <ac:chgData name="Tom Austin" userId="c9baf0fe-37f8-492f-af2a-e4f2390f597e" providerId="ADAL" clId="{F3074D6A-8F5B-4EBA-9B4D-0C3A90E9992B}" dt="2020-02-25T15:46:58.405" v="23549" actId="1076"/>
          <ac:picMkLst>
            <pc:docMk/>
            <pc:sldMk cId="3859367417" sldId="296"/>
            <ac:picMk id="13" creationId="{5F65A27A-FA94-4744-ABEF-0D7F59371F15}"/>
          </ac:picMkLst>
        </pc:picChg>
      </pc:sldChg>
      <pc:sldChg chg="addSp delSp modSp add mod modNotesTx">
        <pc:chgData name="Tom Austin" userId="c9baf0fe-37f8-492f-af2a-e4f2390f597e" providerId="ADAL" clId="{F3074D6A-8F5B-4EBA-9B4D-0C3A90E9992B}" dt="2020-02-25T15:09:32.792" v="22746" actId="6549"/>
        <pc:sldMkLst>
          <pc:docMk/>
          <pc:sldMk cId="23506586" sldId="297"/>
        </pc:sldMkLst>
        <pc:spChg chg="add mod">
          <ac:chgData name="Tom Austin" userId="c9baf0fe-37f8-492f-af2a-e4f2390f597e" providerId="ADAL" clId="{F3074D6A-8F5B-4EBA-9B4D-0C3A90E9992B}" dt="2020-02-25T15:08:01.543" v="22732" actId="1076"/>
          <ac:spMkLst>
            <pc:docMk/>
            <pc:sldMk cId="23506586" sldId="297"/>
            <ac:spMk id="2" creationId="{D78AD2BA-4AFE-4606-B1D5-FD7844E1A101}"/>
          </ac:spMkLst>
        </pc:spChg>
        <pc:spChg chg="del">
          <ac:chgData name="Tom Austin" userId="c9baf0fe-37f8-492f-af2a-e4f2390f597e" providerId="ADAL" clId="{F3074D6A-8F5B-4EBA-9B4D-0C3A90E9992B}" dt="2020-02-25T13:50:25.720" v="19892" actId="478"/>
          <ac:spMkLst>
            <pc:docMk/>
            <pc:sldMk cId="23506586" sldId="297"/>
            <ac:spMk id="16" creationId="{593C47EA-7759-4741-9502-A31E3F8DFB2A}"/>
          </ac:spMkLst>
        </pc:spChg>
        <pc:spChg chg="mod">
          <ac:chgData name="Tom Austin" userId="c9baf0fe-37f8-492f-af2a-e4f2390f597e" providerId="ADAL" clId="{F3074D6A-8F5B-4EBA-9B4D-0C3A90E9992B}" dt="2020-02-25T15:07:47.331" v="22727" actId="1076"/>
          <ac:spMkLst>
            <pc:docMk/>
            <pc:sldMk cId="23506586" sldId="297"/>
            <ac:spMk id="17" creationId="{7AB15753-A6FF-4F09-8C09-8BB15F6E1758}"/>
          </ac:spMkLst>
        </pc:spChg>
        <pc:spChg chg="del mod">
          <ac:chgData name="Tom Austin" userId="c9baf0fe-37f8-492f-af2a-e4f2390f597e" providerId="ADAL" clId="{F3074D6A-8F5B-4EBA-9B4D-0C3A90E9992B}" dt="2020-02-25T13:50:43.205" v="19895" actId="478"/>
          <ac:spMkLst>
            <pc:docMk/>
            <pc:sldMk cId="23506586" sldId="297"/>
            <ac:spMk id="18" creationId="{9C599164-42E1-4C05-9BDD-35002A5A17D4}"/>
          </ac:spMkLst>
        </pc:spChg>
        <pc:spChg chg="add mod">
          <ac:chgData name="Tom Austin" userId="c9baf0fe-37f8-492f-af2a-e4f2390f597e" providerId="ADAL" clId="{F3074D6A-8F5B-4EBA-9B4D-0C3A90E9992B}" dt="2020-02-25T15:07:47.331" v="22727" actId="1076"/>
          <ac:spMkLst>
            <pc:docMk/>
            <pc:sldMk cId="23506586" sldId="297"/>
            <ac:spMk id="19" creationId="{AB49BB10-7536-4C93-983B-51A11F99F060}"/>
          </ac:spMkLst>
        </pc:spChg>
        <pc:spChg chg="add mod">
          <ac:chgData name="Tom Austin" userId="c9baf0fe-37f8-492f-af2a-e4f2390f597e" providerId="ADAL" clId="{F3074D6A-8F5B-4EBA-9B4D-0C3A90E9992B}" dt="2020-02-25T15:08:12.732" v="22737" actId="1076"/>
          <ac:spMkLst>
            <pc:docMk/>
            <pc:sldMk cId="23506586" sldId="297"/>
            <ac:spMk id="22" creationId="{BF12F377-B947-46BA-A888-B55E63F04666}"/>
          </ac:spMkLst>
        </pc:spChg>
        <pc:picChg chg="del">
          <ac:chgData name="Tom Austin" userId="c9baf0fe-37f8-492f-af2a-e4f2390f597e" providerId="ADAL" clId="{F3074D6A-8F5B-4EBA-9B4D-0C3A90E9992B}" dt="2020-02-25T13:50:25.720" v="19892" actId="478"/>
          <ac:picMkLst>
            <pc:docMk/>
            <pc:sldMk cId="23506586" sldId="297"/>
            <ac:picMk id="5" creationId="{DDAE32F2-E26A-4E7D-86EF-7DD413B641AD}"/>
          </ac:picMkLst>
        </pc:picChg>
        <pc:picChg chg="mod">
          <ac:chgData name="Tom Austin" userId="c9baf0fe-37f8-492f-af2a-e4f2390f597e" providerId="ADAL" clId="{F3074D6A-8F5B-4EBA-9B4D-0C3A90E9992B}" dt="2020-02-25T15:07:47.331" v="22727" actId="1076"/>
          <ac:picMkLst>
            <pc:docMk/>
            <pc:sldMk cId="23506586" sldId="297"/>
            <ac:picMk id="6" creationId="{042442C6-9249-4B5F-A335-BF97B240013A}"/>
          </ac:picMkLst>
        </pc:picChg>
        <pc:picChg chg="mod">
          <ac:chgData name="Tom Austin" userId="c9baf0fe-37f8-492f-af2a-e4f2390f597e" providerId="ADAL" clId="{F3074D6A-8F5B-4EBA-9B4D-0C3A90E9992B}" dt="2020-02-25T15:07:47.331" v="22727" actId="1076"/>
          <ac:picMkLst>
            <pc:docMk/>
            <pc:sldMk cId="23506586" sldId="297"/>
            <ac:picMk id="7" creationId="{36CAFE6D-99E3-4F08-B21B-F2F9BF7ED812}"/>
          </ac:picMkLst>
        </pc:picChg>
        <pc:picChg chg="mod">
          <ac:chgData name="Tom Austin" userId="c9baf0fe-37f8-492f-af2a-e4f2390f597e" providerId="ADAL" clId="{F3074D6A-8F5B-4EBA-9B4D-0C3A90E9992B}" dt="2020-02-25T15:07:47.331" v="22727" actId="1076"/>
          <ac:picMkLst>
            <pc:docMk/>
            <pc:sldMk cId="23506586" sldId="297"/>
            <ac:picMk id="8" creationId="{49C6BD82-7A87-4C70-81B8-FFFED102CFD5}"/>
          </ac:picMkLst>
        </pc:picChg>
        <pc:picChg chg="mod">
          <ac:chgData name="Tom Austin" userId="c9baf0fe-37f8-492f-af2a-e4f2390f597e" providerId="ADAL" clId="{F3074D6A-8F5B-4EBA-9B4D-0C3A90E9992B}" dt="2020-02-25T15:07:47.331" v="22727" actId="1076"/>
          <ac:picMkLst>
            <pc:docMk/>
            <pc:sldMk cId="23506586" sldId="297"/>
            <ac:picMk id="9" creationId="{E47BB892-9107-48EA-9324-156D90180891}"/>
          </ac:picMkLst>
        </pc:picChg>
        <pc:picChg chg="add del mod">
          <ac:chgData name="Tom Austin" userId="c9baf0fe-37f8-492f-af2a-e4f2390f597e" providerId="ADAL" clId="{F3074D6A-8F5B-4EBA-9B4D-0C3A90E9992B}" dt="2020-02-25T13:51:04.503" v="19905" actId="478"/>
          <ac:picMkLst>
            <pc:docMk/>
            <pc:sldMk cId="23506586" sldId="297"/>
            <ac:picMk id="10" creationId="{A8F85114-45B9-4841-B54A-05524CC1E1D0}"/>
          </ac:picMkLst>
        </pc:picChg>
        <pc:picChg chg="add del mod">
          <ac:chgData name="Tom Austin" userId="c9baf0fe-37f8-492f-af2a-e4f2390f597e" providerId="ADAL" clId="{F3074D6A-8F5B-4EBA-9B4D-0C3A90E9992B}" dt="2020-02-25T13:51:04.094" v="19904" actId="478"/>
          <ac:picMkLst>
            <pc:docMk/>
            <pc:sldMk cId="23506586" sldId="297"/>
            <ac:picMk id="11" creationId="{6561F215-EF50-4DA6-B815-405350EDA456}"/>
          </ac:picMkLst>
        </pc:picChg>
        <pc:picChg chg="add mod">
          <ac:chgData name="Tom Austin" userId="c9baf0fe-37f8-492f-af2a-e4f2390f597e" providerId="ADAL" clId="{F3074D6A-8F5B-4EBA-9B4D-0C3A90E9992B}" dt="2020-02-25T15:07:47.331" v="22727" actId="1076"/>
          <ac:picMkLst>
            <pc:docMk/>
            <pc:sldMk cId="23506586" sldId="297"/>
            <ac:picMk id="12" creationId="{9350DB30-C99F-495B-B934-88E413527BDB}"/>
          </ac:picMkLst>
        </pc:picChg>
        <pc:picChg chg="add mod">
          <ac:chgData name="Tom Austin" userId="c9baf0fe-37f8-492f-af2a-e4f2390f597e" providerId="ADAL" clId="{F3074D6A-8F5B-4EBA-9B4D-0C3A90E9992B}" dt="2020-02-25T15:07:47.331" v="22727" actId="1076"/>
          <ac:picMkLst>
            <pc:docMk/>
            <pc:sldMk cId="23506586" sldId="297"/>
            <ac:picMk id="13" creationId="{77B53755-EFCB-4DC6-8FC5-5A0D9F03A178}"/>
          </ac:picMkLst>
        </pc:picChg>
        <pc:picChg chg="add mod">
          <ac:chgData name="Tom Austin" userId="c9baf0fe-37f8-492f-af2a-e4f2390f597e" providerId="ADAL" clId="{F3074D6A-8F5B-4EBA-9B4D-0C3A90E9992B}" dt="2020-02-25T15:07:47.331" v="22727" actId="1076"/>
          <ac:picMkLst>
            <pc:docMk/>
            <pc:sldMk cId="23506586" sldId="297"/>
            <ac:picMk id="14" creationId="{26E30890-3FE7-4D57-A41F-21856E791BAA}"/>
          </ac:picMkLst>
        </pc:picChg>
        <pc:picChg chg="add mod">
          <ac:chgData name="Tom Austin" userId="c9baf0fe-37f8-492f-af2a-e4f2390f597e" providerId="ADAL" clId="{F3074D6A-8F5B-4EBA-9B4D-0C3A90E9992B}" dt="2020-02-25T15:07:47.331" v="22727" actId="1076"/>
          <ac:picMkLst>
            <pc:docMk/>
            <pc:sldMk cId="23506586" sldId="297"/>
            <ac:picMk id="15" creationId="{FCD70E0B-AB5F-4590-830A-59DCF1493FB9}"/>
          </ac:picMkLst>
        </pc:picChg>
        <pc:picChg chg="add del mod">
          <ac:chgData name="Tom Austin" userId="c9baf0fe-37f8-492f-af2a-e4f2390f597e" providerId="ADAL" clId="{F3074D6A-8F5B-4EBA-9B4D-0C3A90E9992B}" dt="2020-02-25T13:53:11.056" v="19936" actId="478"/>
          <ac:picMkLst>
            <pc:docMk/>
            <pc:sldMk cId="23506586" sldId="297"/>
            <ac:picMk id="20" creationId="{336CDFB7-BB08-43C2-9D11-B5D5A1711E57}"/>
          </ac:picMkLst>
        </pc:picChg>
        <pc:picChg chg="add del mod">
          <ac:chgData name="Tom Austin" userId="c9baf0fe-37f8-492f-af2a-e4f2390f597e" providerId="ADAL" clId="{F3074D6A-8F5B-4EBA-9B4D-0C3A90E9992B}" dt="2020-02-25T13:53:11.056" v="19936" actId="478"/>
          <ac:picMkLst>
            <pc:docMk/>
            <pc:sldMk cId="23506586" sldId="297"/>
            <ac:picMk id="21" creationId="{4DC6289F-CE6E-4D05-B8AC-FF3455C57C1C}"/>
          </ac:picMkLst>
        </pc:picChg>
        <pc:cxnChg chg="add mod">
          <ac:chgData name="Tom Austin" userId="c9baf0fe-37f8-492f-af2a-e4f2390f597e" providerId="ADAL" clId="{F3074D6A-8F5B-4EBA-9B4D-0C3A90E9992B}" dt="2020-02-25T15:08:32.982" v="22740" actId="14100"/>
          <ac:cxnSpMkLst>
            <pc:docMk/>
            <pc:sldMk cId="23506586" sldId="297"/>
            <ac:cxnSpMk id="4" creationId="{AD12B794-9060-4B49-A72E-29B57796219E}"/>
          </ac:cxnSpMkLst>
        </pc:cxnChg>
      </pc:sldChg>
      <pc:sldChg chg="addSp delSp modSp add mod delAnim modAnim modNotesTx">
        <pc:chgData name="Tom Austin" userId="c9baf0fe-37f8-492f-af2a-e4f2390f597e" providerId="ADAL" clId="{F3074D6A-8F5B-4EBA-9B4D-0C3A90E9992B}" dt="2020-03-05T11:10:07.036" v="24949" actId="478"/>
        <pc:sldMkLst>
          <pc:docMk/>
          <pc:sldMk cId="2007916909" sldId="298"/>
        </pc:sldMkLst>
        <pc:spChg chg="mod">
          <ac:chgData name="Tom Austin" userId="c9baf0fe-37f8-492f-af2a-e4f2390f597e" providerId="ADAL" clId="{F3074D6A-8F5B-4EBA-9B4D-0C3A90E9992B}" dt="2020-02-25T14:01:53.564" v="20203" actId="20577"/>
          <ac:spMkLst>
            <pc:docMk/>
            <pc:sldMk cId="2007916909" sldId="298"/>
            <ac:spMk id="2" creationId="{1792BD4D-598B-4F30-BE11-3D4DA946AF32}"/>
          </ac:spMkLst>
        </pc:spChg>
        <pc:spChg chg="del">
          <ac:chgData name="Tom Austin" userId="c9baf0fe-37f8-492f-af2a-e4f2390f597e" providerId="ADAL" clId="{F3074D6A-8F5B-4EBA-9B4D-0C3A90E9992B}" dt="2020-02-25T14:03:07.471" v="20204" actId="478"/>
          <ac:spMkLst>
            <pc:docMk/>
            <pc:sldMk cId="2007916909" sldId="298"/>
            <ac:spMk id="3" creationId="{4CE40D42-0780-499C-ADDE-5A575005068D}"/>
          </ac:spMkLst>
        </pc:spChg>
        <pc:spChg chg="add del mod">
          <ac:chgData name="Tom Austin" userId="c9baf0fe-37f8-492f-af2a-e4f2390f597e" providerId="ADAL" clId="{F3074D6A-8F5B-4EBA-9B4D-0C3A90E9992B}" dt="2020-03-05T11:07:59.555" v="24920" actId="478"/>
          <ac:spMkLst>
            <pc:docMk/>
            <pc:sldMk cId="2007916909" sldId="298"/>
            <ac:spMk id="6" creationId="{FD1BA399-EBC0-47F5-A02D-29E1C156333D}"/>
          </ac:spMkLst>
        </pc:spChg>
        <pc:spChg chg="add del mod">
          <ac:chgData name="Tom Austin" userId="c9baf0fe-37f8-492f-af2a-e4f2390f597e" providerId="ADAL" clId="{F3074D6A-8F5B-4EBA-9B4D-0C3A90E9992B}" dt="2020-03-05T11:07:59.555" v="24920" actId="478"/>
          <ac:spMkLst>
            <pc:docMk/>
            <pc:sldMk cId="2007916909" sldId="298"/>
            <ac:spMk id="7" creationId="{681F38ED-76AA-4433-BFF3-6C56B6FF3F98}"/>
          </ac:spMkLst>
        </pc:spChg>
        <pc:spChg chg="add del mod">
          <ac:chgData name="Tom Austin" userId="c9baf0fe-37f8-492f-af2a-e4f2390f597e" providerId="ADAL" clId="{F3074D6A-8F5B-4EBA-9B4D-0C3A90E9992B}" dt="2020-03-05T11:07:59.555" v="24920" actId="478"/>
          <ac:spMkLst>
            <pc:docMk/>
            <pc:sldMk cId="2007916909" sldId="298"/>
            <ac:spMk id="8" creationId="{17DB6122-8F87-44C3-A44C-B157794DC0E3}"/>
          </ac:spMkLst>
        </pc:spChg>
        <pc:spChg chg="add del mod">
          <ac:chgData name="Tom Austin" userId="c9baf0fe-37f8-492f-af2a-e4f2390f597e" providerId="ADAL" clId="{F3074D6A-8F5B-4EBA-9B4D-0C3A90E9992B}" dt="2020-03-05T11:07:59.555" v="24920" actId="478"/>
          <ac:spMkLst>
            <pc:docMk/>
            <pc:sldMk cId="2007916909" sldId="298"/>
            <ac:spMk id="9" creationId="{A6DF7607-8E80-497A-BD77-73C8E759F49E}"/>
          </ac:spMkLst>
        </pc:spChg>
        <pc:spChg chg="add del">
          <ac:chgData name="Tom Austin" userId="c9baf0fe-37f8-492f-af2a-e4f2390f597e" providerId="ADAL" clId="{F3074D6A-8F5B-4EBA-9B4D-0C3A90E9992B}" dt="2020-03-05T11:10:07.036" v="24949" actId="478"/>
          <ac:spMkLst>
            <pc:docMk/>
            <pc:sldMk cId="2007916909" sldId="298"/>
            <ac:spMk id="10" creationId="{D2DE411F-96A7-410E-AF76-B948CCC50A40}"/>
          </ac:spMkLst>
        </pc:spChg>
        <pc:picChg chg="add del mod">
          <ac:chgData name="Tom Austin" userId="c9baf0fe-37f8-492f-af2a-e4f2390f597e" providerId="ADAL" clId="{F3074D6A-8F5B-4EBA-9B4D-0C3A90E9992B}" dt="2020-02-25T14:05:19.436" v="20209" actId="478"/>
          <ac:picMkLst>
            <pc:docMk/>
            <pc:sldMk cId="2007916909" sldId="298"/>
            <ac:picMk id="4" creationId="{1CD876DA-9DAF-4583-8BEC-1CBCDCEFE919}"/>
          </ac:picMkLst>
        </pc:picChg>
        <pc:picChg chg="add mod">
          <ac:chgData name="Tom Austin" userId="c9baf0fe-37f8-492f-af2a-e4f2390f597e" providerId="ADAL" clId="{F3074D6A-8F5B-4EBA-9B4D-0C3A90E9992B}" dt="2020-02-25T14:05:32.558" v="20211" actId="1076"/>
          <ac:picMkLst>
            <pc:docMk/>
            <pc:sldMk cId="2007916909" sldId="298"/>
            <ac:picMk id="5" creationId="{D00DEDFD-84CA-4F25-BB0E-A1C4CB29B904}"/>
          </ac:picMkLst>
        </pc:picChg>
      </pc:sldChg>
      <pc:sldChg chg="addSp delSp modSp add mod modNotesTx">
        <pc:chgData name="Tom Austin" userId="c9baf0fe-37f8-492f-af2a-e4f2390f597e" providerId="ADAL" clId="{F3074D6A-8F5B-4EBA-9B4D-0C3A90E9992B}" dt="2020-02-25T14:38:25.764" v="21962" actId="20577"/>
        <pc:sldMkLst>
          <pc:docMk/>
          <pc:sldMk cId="2948885105" sldId="299"/>
        </pc:sldMkLst>
        <pc:spChg chg="del">
          <ac:chgData name="Tom Austin" userId="c9baf0fe-37f8-492f-af2a-e4f2390f597e" providerId="ADAL" clId="{F3074D6A-8F5B-4EBA-9B4D-0C3A90E9992B}" dt="2020-02-25T14:09:18.193" v="20716" actId="478"/>
          <ac:spMkLst>
            <pc:docMk/>
            <pc:sldMk cId="2948885105" sldId="299"/>
            <ac:spMk id="2" creationId="{D8D27579-71D3-4819-A6CC-95ABD82E8754}"/>
          </ac:spMkLst>
        </pc:spChg>
        <pc:spChg chg="del">
          <ac:chgData name="Tom Austin" userId="c9baf0fe-37f8-492f-af2a-e4f2390f597e" providerId="ADAL" clId="{F3074D6A-8F5B-4EBA-9B4D-0C3A90E9992B}" dt="2020-02-25T14:09:17.697" v="20715" actId="478"/>
          <ac:spMkLst>
            <pc:docMk/>
            <pc:sldMk cId="2948885105" sldId="299"/>
            <ac:spMk id="3" creationId="{90AAF88D-CDFA-432F-B169-601CFB23387D}"/>
          </ac:spMkLst>
        </pc:spChg>
        <pc:picChg chg="add mod">
          <ac:chgData name="Tom Austin" userId="c9baf0fe-37f8-492f-af2a-e4f2390f597e" providerId="ADAL" clId="{F3074D6A-8F5B-4EBA-9B4D-0C3A90E9992B}" dt="2020-02-25T14:09:22.502" v="20719" actId="1076"/>
          <ac:picMkLst>
            <pc:docMk/>
            <pc:sldMk cId="2948885105" sldId="299"/>
            <ac:picMk id="4" creationId="{33C2FB37-378D-4DBA-9055-B8D54A197156}"/>
          </ac:picMkLst>
        </pc:picChg>
      </pc:sldChg>
      <pc:sldChg chg="delSp modSp add mod modNotesTx">
        <pc:chgData name="Tom Austin" userId="c9baf0fe-37f8-492f-af2a-e4f2390f597e" providerId="ADAL" clId="{F3074D6A-8F5B-4EBA-9B4D-0C3A90E9992B}" dt="2020-02-25T16:45:01.580" v="24682" actId="20577"/>
        <pc:sldMkLst>
          <pc:docMk/>
          <pc:sldMk cId="273140602" sldId="300"/>
        </pc:sldMkLst>
        <pc:spChg chg="mod">
          <ac:chgData name="Tom Austin" userId="c9baf0fe-37f8-492f-af2a-e4f2390f597e" providerId="ADAL" clId="{F3074D6A-8F5B-4EBA-9B4D-0C3A90E9992B}" dt="2020-02-25T14:14:52.131" v="21112" actId="1076"/>
          <ac:spMkLst>
            <pc:docMk/>
            <pc:sldMk cId="273140602" sldId="300"/>
            <ac:spMk id="2" creationId="{68D1B07F-00DD-4C3E-A0BB-A2E2DD8B8153}"/>
          </ac:spMkLst>
        </pc:spChg>
        <pc:spChg chg="del">
          <ac:chgData name="Tom Austin" userId="c9baf0fe-37f8-492f-af2a-e4f2390f597e" providerId="ADAL" clId="{F3074D6A-8F5B-4EBA-9B4D-0C3A90E9992B}" dt="2020-02-25T14:14:46.566" v="21110" actId="478"/>
          <ac:spMkLst>
            <pc:docMk/>
            <pc:sldMk cId="273140602" sldId="300"/>
            <ac:spMk id="3" creationId="{2048A3FA-A15E-483A-9D0E-5B29C52ABADF}"/>
          </ac:spMkLst>
        </pc:spChg>
      </pc:sldChg>
      <pc:sldChg chg="addSp delSp modSp add mod modAnim modNotesTx">
        <pc:chgData name="Tom Austin" userId="c9baf0fe-37f8-492f-af2a-e4f2390f597e" providerId="ADAL" clId="{F3074D6A-8F5B-4EBA-9B4D-0C3A90E9992B}" dt="2020-02-27T13:39:14.168" v="24900" actId="20577"/>
        <pc:sldMkLst>
          <pc:docMk/>
          <pc:sldMk cId="3265726558" sldId="301"/>
        </pc:sldMkLst>
        <pc:picChg chg="add mod">
          <ac:chgData name="Tom Austin" userId="c9baf0fe-37f8-492f-af2a-e4f2390f597e" providerId="ADAL" clId="{F3074D6A-8F5B-4EBA-9B4D-0C3A90E9992B}" dt="2020-02-25T14:23:52.508" v="21767" actId="1076"/>
          <ac:picMkLst>
            <pc:docMk/>
            <pc:sldMk cId="3265726558" sldId="301"/>
            <ac:picMk id="2" creationId="{9172E66E-7D5B-4FA0-99B1-C703C286547F}"/>
          </ac:picMkLst>
        </pc:picChg>
        <pc:picChg chg="add mod">
          <ac:chgData name="Tom Austin" userId="c9baf0fe-37f8-492f-af2a-e4f2390f597e" providerId="ADAL" clId="{F3074D6A-8F5B-4EBA-9B4D-0C3A90E9992B}" dt="2020-02-25T14:36:16.283" v="21794" actId="1076"/>
          <ac:picMkLst>
            <pc:docMk/>
            <pc:sldMk cId="3265726558" sldId="301"/>
            <ac:picMk id="3" creationId="{F24D0FCF-F0CA-4A63-8A26-1E223F0B0B9B}"/>
          </ac:picMkLst>
        </pc:picChg>
        <pc:picChg chg="del">
          <ac:chgData name="Tom Austin" userId="c9baf0fe-37f8-492f-af2a-e4f2390f597e" providerId="ADAL" clId="{F3074D6A-8F5B-4EBA-9B4D-0C3A90E9992B}" dt="2020-02-25T14:17:25.009" v="21600" actId="478"/>
          <ac:picMkLst>
            <pc:docMk/>
            <pc:sldMk cId="3265726558" sldId="301"/>
            <ac:picMk id="4" creationId="{1C4249E1-C787-4ECE-9B2B-EA0C2DB6DE17}"/>
          </ac:picMkLst>
        </pc:picChg>
        <pc:picChg chg="add del mod">
          <ac:chgData name="Tom Austin" userId="c9baf0fe-37f8-492f-af2a-e4f2390f597e" providerId="ADAL" clId="{F3074D6A-8F5B-4EBA-9B4D-0C3A90E9992B}" dt="2020-02-25T14:23:46.977" v="21763" actId="478"/>
          <ac:picMkLst>
            <pc:docMk/>
            <pc:sldMk cId="3265726558" sldId="301"/>
            <ac:picMk id="5" creationId="{7A8301D2-5B78-4CA9-AE8D-C5C75537AC03}"/>
          </ac:picMkLst>
        </pc:picChg>
        <pc:picChg chg="del">
          <ac:chgData name="Tom Austin" userId="c9baf0fe-37f8-492f-af2a-e4f2390f597e" providerId="ADAL" clId="{F3074D6A-8F5B-4EBA-9B4D-0C3A90E9992B}" dt="2020-02-25T14:35:25.297" v="21789" actId="478"/>
          <ac:picMkLst>
            <pc:docMk/>
            <pc:sldMk cId="3265726558" sldId="301"/>
            <ac:picMk id="3074" creationId="{308FDBD5-5153-4016-AA1E-6F773CC0044E}"/>
          </ac:picMkLst>
        </pc:picChg>
      </pc:sldChg>
      <pc:sldChg chg="addSp delSp modSp add mod modNotesTx">
        <pc:chgData name="Tom Austin" userId="c9baf0fe-37f8-492f-af2a-e4f2390f597e" providerId="ADAL" clId="{F3074D6A-8F5B-4EBA-9B4D-0C3A90E9992B}" dt="2020-02-25T14:50:34.018" v="22571" actId="20577"/>
        <pc:sldMkLst>
          <pc:docMk/>
          <pc:sldMk cId="1647299366" sldId="302"/>
        </pc:sldMkLst>
        <pc:spChg chg="del">
          <ac:chgData name="Tom Austin" userId="c9baf0fe-37f8-492f-af2a-e4f2390f597e" providerId="ADAL" clId="{F3074D6A-8F5B-4EBA-9B4D-0C3A90E9992B}" dt="2020-02-25T14:47:42.991" v="22289" actId="478"/>
          <ac:spMkLst>
            <pc:docMk/>
            <pc:sldMk cId="1647299366" sldId="302"/>
            <ac:spMk id="2" creationId="{0558959F-E298-476B-AC11-B8EB174A311E}"/>
          </ac:spMkLst>
        </pc:spChg>
        <pc:spChg chg="del">
          <ac:chgData name="Tom Austin" userId="c9baf0fe-37f8-492f-af2a-e4f2390f597e" providerId="ADAL" clId="{F3074D6A-8F5B-4EBA-9B4D-0C3A90E9992B}" dt="2020-02-25T14:47:43.600" v="22290" actId="478"/>
          <ac:spMkLst>
            <pc:docMk/>
            <pc:sldMk cId="1647299366" sldId="302"/>
            <ac:spMk id="3" creationId="{29127F97-A4C6-4E4C-A94B-A4D24851982F}"/>
          </ac:spMkLst>
        </pc:spChg>
        <pc:picChg chg="add mod">
          <ac:chgData name="Tom Austin" userId="c9baf0fe-37f8-492f-af2a-e4f2390f597e" providerId="ADAL" clId="{F3074D6A-8F5B-4EBA-9B4D-0C3A90E9992B}" dt="2020-02-25T14:48:49.886" v="22295" actId="1076"/>
          <ac:picMkLst>
            <pc:docMk/>
            <pc:sldMk cId="1647299366" sldId="302"/>
            <ac:picMk id="4" creationId="{2D3788D6-FCBB-4421-8DF0-956758BFEA1C}"/>
          </ac:picMkLst>
        </pc:picChg>
      </pc:sldChg>
      <pc:sldChg chg="addSp delSp modSp add del mod modNotesTx">
        <pc:chgData name="Tom Austin" userId="c9baf0fe-37f8-492f-af2a-e4f2390f597e" providerId="ADAL" clId="{F3074D6A-8F5B-4EBA-9B4D-0C3A90E9992B}" dt="2020-02-25T15:34:03.557" v="23130" actId="47"/>
        <pc:sldMkLst>
          <pc:docMk/>
          <pc:sldMk cId="1702261872" sldId="303"/>
        </pc:sldMkLst>
        <pc:picChg chg="add mod">
          <ac:chgData name="Tom Austin" userId="c9baf0fe-37f8-492f-af2a-e4f2390f597e" providerId="ADAL" clId="{F3074D6A-8F5B-4EBA-9B4D-0C3A90E9992B}" dt="2020-02-25T15:05:32.711" v="22578" actId="1076"/>
          <ac:picMkLst>
            <pc:docMk/>
            <pc:sldMk cId="1702261872" sldId="303"/>
            <ac:picMk id="2" creationId="{A734EAF2-049C-4DEB-A84A-FEC638F6E24B}"/>
          </ac:picMkLst>
        </pc:picChg>
        <pc:picChg chg="del">
          <ac:chgData name="Tom Austin" userId="c9baf0fe-37f8-492f-af2a-e4f2390f597e" providerId="ADAL" clId="{F3074D6A-8F5B-4EBA-9B4D-0C3A90E9992B}" dt="2020-02-25T15:05:06.679" v="22575" actId="478"/>
          <ac:picMkLst>
            <pc:docMk/>
            <pc:sldMk cId="1702261872" sldId="303"/>
            <ac:picMk id="4" creationId="{FA2ACF3B-0726-4362-91F8-20C2FCD484A6}"/>
          </ac:picMkLst>
        </pc:picChg>
      </pc:sldChg>
      <pc:sldChg chg="addSp delSp modSp add mod modNotesTx">
        <pc:chgData name="Tom Austin" userId="c9baf0fe-37f8-492f-af2a-e4f2390f597e" providerId="ADAL" clId="{F3074D6A-8F5B-4EBA-9B4D-0C3A90E9992B}" dt="2020-02-26T16:38:00.293" v="24683" actId="20577"/>
        <pc:sldMkLst>
          <pc:docMk/>
          <pc:sldMk cId="2891619512" sldId="304"/>
        </pc:sldMkLst>
        <pc:spChg chg="del">
          <ac:chgData name="Tom Austin" userId="c9baf0fe-37f8-492f-af2a-e4f2390f597e" providerId="ADAL" clId="{F3074D6A-8F5B-4EBA-9B4D-0C3A90E9992B}" dt="2020-02-25T15:19:51.480" v="22929" actId="478"/>
          <ac:spMkLst>
            <pc:docMk/>
            <pc:sldMk cId="2891619512" sldId="304"/>
            <ac:spMk id="2" creationId="{F43B6070-D53B-4AD6-B4AD-5E8DC5C2A3C1}"/>
          </ac:spMkLst>
        </pc:spChg>
        <pc:spChg chg="del">
          <ac:chgData name="Tom Austin" userId="c9baf0fe-37f8-492f-af2a-e4f2390f597e" providerId="ADAL" clId="{F3074D6A-8F5B-4EBA-9B4D-0C3A90E9992B}" dt="2020-02-25T15:19:52.712" v="22930" actId="478"/>
          <ac:spMkLst>
            <pc:docMk/>
            <pc:sldMk cId="2891619512" sldId="304"/>
            <ac:spMk id="3" creationId="{6E038FA7-BA89-40C9-9377-0367D3DC28F8}"/>
          </ac:spMkLst>
        </pc:spChg>
        <pc:picChg chg="add del mod">
          <ac:chgData name="Tom Austin" userId="c9baf0fe-37f8-492f-af2a-e4f2390f597e" providerId="ADAL" clId="{F3074D6A-8F5B-4EBA-9B4D-0C3A90E9992B}" dt="2020-02-25T15:21:06.436" v="22994" actId="478"/>
          <ac:picMkLst>
            <pc:docMk/>
            <pc:sldMk cId="2891619512" sldId="304"/>
            <ac:picMk id="4" creationId="{67C42485-9221-40E0-9CD6-49CE922D118A}"/>
          </ac:picMkLst>
        </pc:picChg>
        <pc:picChg chg="add mod">
          <ac:chgData name="Tom Austin" userId="c9baf0fe-37f8-492f-af2a-e4f2390f597e" providerId="ADAL" clId="{F3074D6A-8F5B-4EBA-9B4D-0C3A90E9992B}" dt="2020-02-25T15:21:19.263" v="22997" actId="1076"/>
          <ac:picMkLst>
            <pc:docMk/>
            <pc:sldMk cId="2891619512" sldId="304"/>
            <ac:picMk id="5" creationId="{1CBC4D60-FB02-490B-8319-E2E25BCAD5D3}"/>
          </ac:picMkLst>
        </pc:picChg>
      </pc:sldChg>
      <pc:sldChg chg="addSp delSp modSp add mod ord">
        <pc:chgData name="Tom Austin" userId="c9baf0fe-37f8-492f-af2a-e4f2390f597e" providerId="ADAL" clId="{F3074D6A-8F5B-4EBA-9B4D-0C3A90E9992B}" dt="2020-02-25T15:38:29.078" v="23373" actId="1076"/>
        <pc:sldMkLst>
          <pc:docMk/>
          <pc:sldMk cId="2008215607" sldId="305"/>
        </pc:sldMkLst>
        <pc:spChg chg="del">
          <ac:chgData name="Tom Austin" userId="c9baf0fe-37f8-492f-af2a-e4f2390f597e" providerId="ADAL" clId="{F3074D6A-8F5B-4EBA-9B4D-0C3A90E9992B}" dt="2020-02-25T15:38:23.007" v="23370" actId="478"/>
          <ac:spMkLst>
            <pc:docMk/>
            <pc:sldMk cId="2008215607" sldId="305"/>
            <ac:spMk id="2" creationId="{AFED1FCE-EE05-41BA-B4E9-752834CA8DCF}"/>
          </ac:spMkLst>
        </pc:spChg>
        <pc:spChg chg="del">
          <ac:chgData name="Tom Austin" userId="c9baf0fe-37f8-492f-af2a-e4f2390f597e" providerId="ADAL" clId="{F3074D6A-8F5B-4EBA-9B4D-0C3A90E9992B}" dt="2020-02-25T15:38:23.743" v="23371" actId="478"/>
          <ac:spMkLst>
            <pc:docMk/>
            <pc:sldMk cId="2008215607" sldId="305"/>
            <ac:spMk id="3" creationId="{79038CE1-7452-4408-BFE9-6641943A7DCA}"/>
          </ac:spMkLst>
        </pc:spChg>
        <pc:spChg chg="add mod">
          <ac:chgData name="Tom Austin" userId="c9baf0fe-37f8-492f-af2a-e4f2390f597e" providerId="ADAL" clId="{F3074D6A-8F5B-4EBA-9B4D-0C3A90E9992B}" dt="2020-02-25T15:38:29.078" v="23373" actId="1076"/>
          <ac:spMkLst>
            <pc:docMk/>
            <pc:sldMk cId="2008215607" sldId="305"/>
            <ac:spMk id="4" creationId="{573C8404-F770-4A6A-ABB6-A7B51215A52D}"/>
          </ac:spMkLst>
        </pc:spChg>
      </pc:sldChg>
      <pc:sldChg chg="addSp delSp modSp add del mod modNotesTx">
        <pc:chgData name="Tom Austin" userId="c9baf0fe-37f8-492f-af2a-e4f2390f597e" providerId="ADAL" clId="{F3074D6A-8F5B-4EBA-9B4D-0C3A90E9992B}" dt="2020-03-06T11:11:42.513" v="25585" actId="47"/>
        <pc:sldMkLst>
          <pc:docMk/>
          <pc:sldMk cId="505529740" sldId="306"/>
        </pc:sldMkLst>
        <pc:spChg chg="mod">
          <ac:chgData name="Tom Austin" userId="c9baf0fe-37f8-492f-af2a-e4f2390f597e" providerId="ADAL" clId="{F3074D6A-8F5B-4EBA-9B4D-0C3A90E9992B}" dt="2020-02-25T15:43:27.528" v="23542" actId="20577"/>
          <ac:spMkLst>
            <pc:docMk/>
            <pc:sldMk cId="505529740" sldId="306"/>
            <ac:spMk id="2" creationId="{16CB97D8-8CA2-4025-806E-7F72C8248688}"/>
          </ac:spMkLst>
        </pc:spChg>
        <pc:spChg chg="del mod">
          <ac:chgData name="Tom Austin" userId="c9baf0fe-37f8-492f-af2a-e4f2390f597e" providerId="ADAL" clId="{F3074D6A-8F5B-4EBA-9B4D-0C3A90E9992B}" dt="2020-02-25T15:40:45.932" v="23394" actId="478"/>
          <ac:spMkLst>
            <pc:docMk/>
            <pc:sldMk cId="505529740" sldId="306"/>
            <ac:spMk id="3" creationId="{F245F64C-064D-4B4A-BC38-1A1F4377F1C6}"/>
          </ac:spMkLst>
        </pc:spChg>
        <pc:spChg chg="add mod">
          <ac:chgData name="Tom Austin" userId="c9baf0fe-37f8-492f-af2a-e4f2390f597e" providerId="ADAL" clId="{F3074D6A-8F5B-4EBA-9B4D-0C3A90E9992B}" dt="2020-02-25T15:42:48.248" v="23531" actId="1076"/>
          <ac:spMkLst>
            <pc:docMk/>
            <pc:sldMk cId="505529740" sldId="306"/>
            <ac:spMk id="4" creationId="{D780CBC7-025E-4317-8FD7-81DAB9EDFBF2}"/>
          </ac:spMkLst>
        </pc:spChg>
        <pc:spChg chg="add del mod">
          <ac:chgData name="Tom Austin" userId="c9baf0fe-37f8-492f-af2a-e4f2390f597e" providerId="ADAL" clId="{F3074D6A-8F5B-4EBA-9B4D-0C3A90E9992B}" dt="2020-02-25T15:40:48.396" v="23396" actId="478"/>
          <ac:spMkLst>
            <pc:docMk/>
            <pc:sldMk cId="505529740" sldId="306"/>
            <ac:spMk id="6" creationId="{1233C805-F7C8-4B49-A134-280922D313F6}"/>
          </ac:spMkLst>
        </pc:spChg>
        <pc:spChg chg="add mod">
          <ac:chgData name="Tom Austin" userId="c9baf0fe-37f8-492f-af2a-e4f2390f597e" providerId="ADAL" clId="{F3074D6A-8F5B-4EBA-9B4D-0C3A90E9992B}" dt="2020-02-25T16:29:13.422" v="24634" actId="20577"/>
          <ac:spMkLst>
            <pc:docMk/>
            <pc:sldMk cId="505529740" sldId="306"/>
            <ac:spMk id="7" creationId="{CAA7D429-303B-4C63-964F-B5ACBAE8CF03}"/>
          </ac:spMkLst>
        </pc:spChg>
      </pc:sldChg>
      <pc:sldChg chg="add del">
        <pc:chgData name="Tom Austin" userId="c9baf0fe-37f8-492f-af2a-e4f2390f597e" providerId="ADAL" clId="{F3074D6A-8F5B-4EBA-9B4D-0C3A90E9992B}" dt="2020-02-25T15:39:15.378" v="23375" actId="47"/>
        <pc:sldMkLst>
          <pc:docMk/>
          <pc:sldMk cId="1715761769" sldId="306"/>
        </pc:sldMkLst>
      </pc:sldChg>
      <pc:sldChg chg="addSp delSp modSp add mod modAnim modNotesTx">
        <pc:chgData name="Tom Austin" userId="c9baf0fe-37f8-492f-af2a-e4f2390f597e" providerId="ADAL" clId="{F3074D6A-8F5B-4EBA-9B4D-0C3A90E9992B}" dt="2020-02-27T13:30:00.084" v="24767" actId="20577"/>
        <pc:sldMkLst>
          <pc:docMk/>
          <pc:sldMk cId="1634795089" sldId="307"/>
        </pc:sldMkLst>
        <pc:spChg chg="del">
          <ac:chgData name="Tom Austin" userId="c9baf0fe-37f8-492f-af2a-e4f2390f597e" providerId="ADAL" clId="{F3074D6A-8F5B-4EBA-9B4D-0C3A90E9992B}" dt="2020-02-25T16:16:17.535" v="24218" actId="478"/>
          <ac:spMkLst>
            <pc:docMk/>
            <pc:sldMk cId="1634795089" sldId="307"/>
            <ac:spMk id="2" creationId="{4B9E8BD0-0392-4934-8D5E-27AC3F30F43A}"/>
          </ac:spMkLst>
        </pc:spChg>
        <pc:spChg chg="del">
          <ac:chgData name="Tom Austin" userId="c9baf0fe-37f8-492f-af2a-e4f2390f597e" providerId="ADAL" clId="{F3074D6A-8F5B-4EBA-9B4D-0C3A90E9992B}" dt="2020-02-25T16:16:18.520" v="24219" actId="478"/>
          <ac:spMkLst>
            <pc:docMk/>
            <pc:sldMk cId="1634795089" sldId="307"/>
            <ac:spMk id="3" creationId="{1FFC252C-9C33-4745-8DAC-E80226AD143D}"/>
          </ac:spMkLst>
        </pc:spChg>
        <pc:picChg chg="add mod">
          <ac:chgData name="Tom Austin" userId="c9baf0fe-37f8-492f-af2a-e4f2390f597e" providerId="ADAL" clId="{F3074D6A-8F5B-4EBA-9B4D-0C3A90E9992B}" dt="2020-02-25T16:16:35.347" v="24224" actId="1076"/>
          <ac:picMkLst>
            <pc:docMk/>
            <pc:sldMk cId="1634795089" sldId="307"/>
            <ac:picMk id="4" creationId="{89501C5D-4503-489C-9AE3-968004F06B3F}"/>
          </ac:picMkLst>
        </pc:picChg>
      </pc:sldChg>
      <pc:sldChg chg="addSp delSp modSp add mod delAnim modAnim modNotesTx">
        <pc:chgData name="Tom Austin" userId="c9baf0fe-37f8-492f-af2a-e4f2390f597e" providerId="ADAL" clId="{F3074D6A-8F5B-4EBA-9B4D-0C3A90E9992B}" dt="2020-03-06T11:11:25.843" v="25582" actId="1076"/>
        <pc:sldMkLst>
          <pc:docMk/>
          <pc:sldMk cId="1974015032" sldId="308"/>
        </pc:sldMkLst>
        <pc:spChg chg="del mod">
          <ac:chgData name="Tom Austin" userId="c9baf0fe-37f8-492f-af2a-e4f2390f597e" providerId="ADAL" clId="{F3074D6A-8F5B-4EBA-9B4D-0C3A90E9992B}" dt="2020-03-06T11:04:43.108" v="25301" actId="478"/>
          <ac:spMkLst>
            <pc:docMk/>
            <pc:sldMk cId="1974015032" sldId="308"/>
            <ac:spMk id="4" creationId="{245D9F6D-9C83-451A-8323-4303F6516BD7}"/>
          </ac:spMkLst>
        </pc:spChg>
        <pc:spChg chg="add mod">
          <ac:chgData name="Tom Austin" userId="c9baf0fe-37f8-492f-af2a-e4f2390f597e" providerId="ADAL" clId="{F3074D6A-8F5B-4EBA-9B4D-0C3A90E9992B}" dt="2020-03-06T11:06:15.407" v="25362" actId="1076"/>
          <ac:spMkLst>
            <pc:docMk/>
            <pc:sldMk cId="1974015032" sldId="308"/>
            <ac:spMk id="5" creationId="{60CAF839-2913-4A4A-93EA-DCC473E87D50}"/>
          </ac:spMkLst>
        </pc:spChg>
        <pc:spChg chg="add del mod">
          <ac:chgData name="Tom Austin" userId="c9baf0fe-37f8-492f-af2a-e4f2390f597e" providerId="ADAL" clId="{F3074D6A-8F5B-4EBA-9B4D-0C3A90E9992B}" dt="2020-03-06T11:06:08.810" v="25360" actId="478"/>
          <ac:spMkLst>
            <pc:docMk/>
            <pc:sldMk cId="1974015032" sldId="308"/>
            <ac:spMk id="6" creationId="{B05B9C10-4A7B-447F-B3FE-EEC9EA87CB1C}"/>
          </ac:spMkLst>
        </pc:spChg>
        <pc:spChg chg="add mod">
          <ac:chgData name="Tom Austin" userId="c9baf0fe-37f8-492f-af2a-e4f2390f597e" providerId="ADAL" clId="{F3074D6A-8F5B-4EBA-9B4D-0C3A90E9992B}" dt="2020-03-06T11:11:25.843" v="25582" actId="1076"/>
          <ac:spMkLst>
            <pc:docMk/>
            <pc:sldMk cId="1974015032" sldId="308"/>
            <ac:spMk id="7" creationId="{D702F974-C1FD-4428-B372-A46A08AC3E90}"/>
          </ac:spMkLst>
        </pc:spChg>
      </pc:sldChg>
      <pc:sldChg chg="add del">
        <pc:chgData name="Tom Austin" userId="c9baf0fe-37f8-492f-af2a-e4f2390f597e" providerId="ADAL" clId="{F3074D6A-8F5B-4EBA-9B4D-0C3A90E9992B}" dt="2020-02-25T16:21:05.926" v="24294" actId="47"/>
        <pc:sldMkLst>
          <pc:docMk/>
          <pc:sldMk cId="4235309754" sldId="308"/>
        </pc:sldMkLst>
      </pc:sldChg>
      <pc:sldChg chg="addSp delSp modSp add mod modAnim modNotesTx">
        <pc:chgData name="Tom Austin" userId="c9baf0fe-37f8-492f-af2a-e4f2390f597e" providerId="ADAL" clId="{F3074D6A-8F5B-4EBA-9B4D-0C3A90E9992B}" dt="2020-03-06T11:11:18.251" v="25581" actId="1076"/>
        <pc:sldMkLst>
          <pc:docMk/>
          <pc:sldMk cId="4004984114" sldId="309"/>
        </pc:sldMkLst>
        <pc:spChg chg="del mod">
          <ac:chgData name="Tom Austin" userId="c9baf0fe-37f8-492f-af2a-e4f2390f597e" providerId="ADAL" clId="{F3074D6A-8F5B-4EBA-9B4D-0C3A90E9992B}" dt="2020-03-06T11:06:23.564" v="25363" actId="478"/>
          <ac:spMkLst>
            <pc:docMk/>
            <pc:sldMk cId="4004984114" sldId="309"/>
            <ac:spMk id="4" creationId="{245D9F6D-9C83-451A-8323-4303F6516BD7}"/>
          </ac:spMkLst>
        </pc:spChg>
        <pc:spChg chg="add mod">
          <ac:chgData name="Tom Austin" userId="c9baf0fe-37f8-492f-af2a-e4f2390f597e" providerId="ADAL" clId="{F3074D6A-8F5B-4EBA-9B4D-0C3A90E9992B}" dt="2020-03-06T11:11:14.598" v="25580" actId="1076"/>
          <ac:spMkLst>
            <pc:docMk/>
            <pc:sldMk cId="4004984114" sldId="309"/>
            <ac:spMk id="5" creationId="{E47C75A0-A6CB-4797-84E0-1A7F77D98CAB}"/>
          </ac:spMkLst>
        </pc:spChg>
        <pc:spChg chg="add mod">
          <ac:chgData name="Tom Austin" userId="c9baf0fe-37f8-492f-af2a-e4f2390f597e" providerId="ADAL" clId="{F3074D6A-8F5B-4EBA-9B4D-0C3A90E9992B}" dt="2020-03-06T11:11:18.251" v="25581" actId="1076"/>
          <ac:spMkLst>
            <pc:docMk/>
            <pc:sldMk cId="4004984114" sldId="309"/>
            <ac:spMk id="6" creationId="{3A58FEC4-5335-4D13-83A4-20691A28C2BA}"/>
          </ac:spMkLst>
        </pc:spChg>
      </pc:sldChg>
      <pc:sldChg chg="addSp delSp modSp add mod modAnim modNotesTx">
        <pc:chgData name="Tom Austin" userId="c9baf0fe-37f8-492f-af2a-e4f2390f597e" providerId="ADAL" clId="{F3074D6A-8F5B-4EBA-9B4D-0C3A90E9992B}" dt="2020-03-06T11:11:10.478" v="25579" actId="1076"/>
        <pc:sldMkLst>
          <pc:docMk/>
          <pc:sldMk cId="3688471404" sldId="310"/>
        </pc:sldMkLst>
        <pc:spChg chg="del mod">
          <ac:chgData name="Tom Austin" userId="c9baf0fe-37f8-492f-af2a-e4f2390f597e" providerId="ADAL" clId="{F3074D6A-8F5B-4EBA-9B4D-0C3A90E9992B}" dt="2020-03-06T11:08:36.286" v="25407" actId="478"/>
          <ac:spMkLst>
            <pc:docMk/>
            <pc:sldMk cId="3688471404" sldId="310"/>
            <ac:spMk id="4" creationId="{245D9F6D-9C83-451A-8323-4303F6516BD7}"/>
          </ac:spMkLst>
        </pc:spChg>
        <pc:spChg chg="add mod">
          <ac:chgData name="Tom Austin" userId="c9baf0fe-37f8-492f-af2a-e4f2390f597e" providerId="ADAL" clId="{F3074D6A-8F5B-4EBA-9B4D-0C3A90E9992B}" dt="2020-03-06T11:11:07.406" v="25578" actId="1076"/>
          <ac:spMkLst>
            <pc:docMk/>
            <pc:sldMk cId="3688471404" sldId="310"/>
            <ac:spMk id="5" creationId="{A63823F5-EB5C-4F4A-AB41-1B1F7D52B619}"/>
          </ac:spMkLst>
        </pc:spChg>
        <pc:spChg chg="add mod">
          <ac:chgData name="Tom Austin" userId="c9baf0fe-37f8-492f-af2a-e4f2390f597e" providerId="ADAL" clId="{F3074D6A-8F5B-4EBA-9B4D-0C3A90E9992B}" dt="2020-03-06T11:11:10.478" v="25579" actId="1076"/>
          <ac:spMkLst>
            <pc:docMk/>
            <pc:sldMk cId="3688471404" sldId="310"/>
            <ac:spMk id="6" creationId="{B2DBE32E-FEEA-4EB4-9FF3-EBA80CBB6A69}"/>
          </ac:spMkLst>
        </pc:spChg>
      </pc:sldChg>
      <pc:sldChg chg="add del">
        <pc:chgData name="Tom Austin" userId="c9baf0fe-37f8-492f-af2a-e4f2390f597e" providerId="ADAL" clId="{F3074D6A-8F5B-4EBA-9B4D-0C3A90E9992B}" dt="2020-02-25T16:22:54.769" v="24345" actId="47"/>
        <pc:sldMkLst>
          <pc:docMk/>
          <pc:sldMk cId="1579590706" sldId="311"/>
        </pc:sldMkLst>
      </pc:sldChg>
      <pc:sldChg chg="addSp delSp modSp add mod modAnim modNotesTx">
        <pc:chgData name="Tom Austin" userId="c9baf0fe-37f8-492f-af2a-e4f2390f597e" providerId="ADAL" clId="{F3074D6A-8F5B-4EBA-9B4D-0C3A90E9992B}" dt="2020-03-06T11:11:03.776" v="25577" actId="1076"/>
        <pc:sldMkLst>
          <pc:docMk/>
          <pc:sldMk cId="2570775254" sldId="311"/>
        </pc:sldMkLst>
        <pc:spChg chg="del mod">
          <ac:chgData name="Tom Austin" userId="c9baf0fe-37f8-492f-af2a-e4f2390f597e" providerId="ADAL" clId="{F3074D6A-8F5B-4EBA-9B4D-0C3A90E9992B}" dt="2020-03-06T11:09:14.474" v="25460" actId="478"/>
          <ac:spMkLst>
            <pc:docMk/>
            <pc:sldMk cId="2570775254" sldId="311"/>
            <ac:spMk id="4" creationId="{245D9F6D-9C83-451A-8323-4303F6516BD7}"/>
          </ac:spMkLst>
        </pc:spChg>
        <pc:spChg chg="add mod">
          <ac:chgData name="Tom Austin" userId="c9baf0fe-37f8-492f-af2a-e4f2390f597e" providerId="ADAL" clId="{F3074D6A-8F5B-4EBA-9B4D-0C3A90E9992B}" dt="2020-03-06T11:11:01.107" v="25576" actId="1076"/>
          <ac:spMkLst>
            <pc:docMk/>
            <pc:sldMk cId="2570775254" sldId="311"/>
            <ac:spMk id="5" creationId="{B5AAD1F6-A4EE-4B7D-83E1-BEA84729FBE7}"/>
          </ac:spMkLst>
        </pc:spChg>
        <pc:spChg chg="add mod">
          <ac:chgData name="Tom Austin" userId="c9baf0fe-37f8-492f-af2a-e4f2390f597e" providerId="ADAL" clId="{F3074D6A-8F5B-4EBA-9B4D-0C3A90E9992B}" dt="2020-03-06T11:11:03.776" v="25577" actId="1076"/>
          <ac:spMkLst>
            <pc:docMk/>
            <pc:sldMk cId="2570775254" sldId="311"/>
            <ac:spMk id="6" creationId="{326DD314-57C9-42D6-895E-1414C8022B1E}"/>
          </ac:spMkLst>
        </pc:spChg>
      </pc:sldChg>
      <pc:sldChg chg="addSp delSp modSp add mod modAnim modNotesTx">
        <pc:chgData name="Tom Austin" userId="c9baf0fe-37f8-492f-af2a-e4f2390f597e" providerId="ADAL" clId="{F3074D6A-8F5B-4EBA-9B4D-0C3A90E9992B}" dt="2020-03-06T11:10:15.196" v="25575" actId="20577"/>
        <pc:sldMkLst>
          <pc:docMk/>
          <pc:sldMk cId="4224137782" sldId="312"/>
        </pc:sldMkLst>
        <pc:spChg chg="del mod">
          <ac:chgData name="Tom Austin" userId="c9baf0fe-37f8-492f-af2a-e4f2390f597e" providerId="ADAL" clId="{F3074D6A-8F5B-4EBA-9B4D-0C3A90E9992B}" dt="2020-03-06T11:09:35.494" v="25501" actId="478"/>
          <ac:spMkLst>
            <pc:docMk/>
            <pc:sldMk cId="4224137782" sldId="312"/>
            <ac:spMk id="4" creationId="{245D9F6D-9C83-451A-8323-4303F6516BD7}"/>
          </ac:spMkLst>
        </pc:spChg>
        <pc:spChg chg="add mod">
          <ac:chgData name="Tom Austin" userId="c9baf0fe-37f8-492f-af2a-e4f2390f597e" providerId="ADAL" clId="{F3074D6A-8F5B-4EBA-9B4D-0C3A90E9992B}" dt="2020-03-06T11:09:51.130" v="25529" actId="1076"/>
          <ac:spMkLst>
            <pc:docMk/>
            <pc:sldMk cId="4224137782" sldId="312"/>
            <ac:spMk id="5" creationId="{74BEF10F-A3D6-4D05-9492-4E0F055ADCBB}"/>
          </ac:spMkLst>
        </pc:spChg>
        <pc:spChg chg="add mod">
          <ac:chgData name="Tom Austin" userId="c9baf0fe-37f8-492f-af2a-e4f2390f597e" providerId="ADAL" clId="{F3074D6A-8F5B-4EBA-9B4D-0C3A90E9992B}" dt="2020-03-06T11:10:15.196" v="25575" actId="20577"/>
          <ac:spMkLst>
            <pc:docMk/>
            <pc:sldMk cId="4224137782" sldId="312"/>
            <ac:spMk id="6" creationId="{920CFC2A-ADDE-42D3-AA68-3AEDAF0847F3}"/>
          </ac:spMkLst>
        </pc:spChg>
      </pc:sldChg>
      <pc:sldChg chg="add del">
        <pc:chgData name="Tom Austin" userId="c9baf0fe-37f8-492f-af2a-e4f2390f597e" providerId="ADAL" clId="{F3074D6A-8F5B-4EBA-9B4D-0C3A90E9992B}" dt="2020-03-05T11:08:11.076" v="24923" actId="47"/>
        <pc:sldMkLst>
          <pc:docMk/>
          <pc:sldMk cId="2897738429" sldId="313"/>
        </pc:sldMkLst>
      </pc:sldChg>
      <pc:sldChg chg="modSp add mod modNotesTx">
        <pc:chgData name="Tom Austin" userId="c9baf0fe-37f8-492f-af2a-e4f2390f597e" providerId="ADAL" clId="{F3074D6A-8F5B-4EBA-9B4D-0C3A90E9992B}" dt="2020-03-05T11:20:40.503" v="25053" actId="20577"/>
        <pc:sldMkLst>
          <pc:docMk/>
          <pc:sldMk cId="3475187207" sldId="313"/>
        </pc:sldMkLst>
        <pc:spChg chg="mod">
          <ac:chgData name="Tom Austin" userId="c9baf0fe-37f8-492f-af2a-e4f2390f597e" providerId="ADAL" clId="{F3074D6A-8F5B-4EBA-9B4D-0C3A90E9992B}" dt="2020-03-05T11:08:21.521" v="24926" actId="14100"/>
          <ac:spMkLst>
            <pc:docMk/>
            <pc:sldMk cId="3475187207" sldId="313"/>
            <ac:spMk id="10" creationId="{D2DE411F-96A7-410E-AF76-B948CCC50A40}"/>
          </ac:spMkLst>
        </pc:spChg>
      </pc:sldChg>
      <pc:sldChg chg="modSp add mod modNotesTx">
        <pc:chgData name="Tom Austin" userId="c9baf0fe-37f8-492f-af2a-e4f2390f597e" providerId="ADAL" clId="{F3074D6A-8F5B-4EBA-9B4D-0C3A90E9992B}" dt="2020-03-05T11:20:56.034" v="25055" actId="20577"/>
        <pc:sldMkLst>
          <pc:docMk/>
          <pc:sldMk cId="4065994167" sldId="314"/>
        </pc:sldMkLst>
        <pc:spChg chg="mod">
          <ac:chgData name="Tom Austin" userId="c9baf0fe-37f8-492f-af2a-e4f2390f597e" providerId="ADAL" clId="{F3074D6A-8F5B-4EBA-9B4D-0C3A90E9992B}" dt="2020-03-05T11:08:33.542" v="24931" actId="14100"/>
          <ac:spMkLst>
            <pc:docMk/>
            <pc:sldMk cId="4065994167" sldId="314"/>
            <ac:spMk id="10" creationId="{D2DE411F-96A7-410E-AF76-B948CCC50A40}"/>
          </ac:spMkLst>
        </pc:spChg>
        <pc:picChg chg="mod">
          <ac:chgData name="Tom Austin" userId="c9baf0fe-37f8-492f-af2a-e4f2390f597e" providerId="ADAL" clId="{F3074D6A-8F5B-4EBA-9B4D-0C3A90E9992B}" dt="2020-03-05T11:08:27" v="24929" actId="1076"/>
          <ac:picMkLst>
            <pc:docMk/>
            <pc:sldMk cId="4065994167" sldId="314"/>
            <ac:picMk id="5" creationId="{D00DEDFD-84CA-4F25-BB0E-A1C4CB29B904}"/>
          </ac:picMkLst>
        </pc:picChg>
      </pc:sldChg>
      <pc:sldChg chg="modSp add mod modNotesTx">
        <pc:chgData name="Tom Austin" userId="c9baf0fe-37f8-492f-af2a-e4f2390f597e" providerId="ADAL" clId="{F3074D6A-8F5B-4EBA-9B4D-0C3A90E9992B}" dt="2020-03-05T11:21:06.545" v="25091" actId="20577"/>
        <pc:sldMkLst>
          <pc:docMk/>
          <pc:sldMk cId="4275049990" sldId="315"/>
        </pc:sldMkLst>
        <pc:spChg chg="mod">
          <ac:chgData name="Tom Austin" userId="c9baf0fe-37f8-492f-af2a-e4f2390f597e" providerId="ADAL" clId="{F3074D6A-8F5B-4EBA-9B4D-0C3A90E9992B}" dt="2020-03-05T11:09:03.558" v="24936" actId="14100"/>
          <ac:spMkLst>
            <pc:docMk/>
            <pc:sldMk cId="4275049990" sldId="315"/>
            <ac:spMk id="10" creationId="{D2DE411F-96A7-410E-AF76-B948CCC50A40}"/>
          </ac:spMkLst>
        </pc:spChg>
        <pc:picChg chg="mod">
          <ac:chgData name="Tom Austin" userId="c9baf0fe-37f8-492f-af2a-e4f2390f597e" providerId="ADAL" clId="{F3074D6A-8F5B-4EBA-9B4D-0C3A90E9992B}" dt="2020-03-05T11:08:58.425" v="24934" actId="1076"/>
          <ac:picMkLst>
            <pc:docMk/>
            <pc:sldMk cId="4275049990" sldId="315"/>
            <ac:picMk id="5" creationId="{D00DEDFD-84CA-4F25-BB0E-A1C4CB29B904}"/>
          </ac:picMkLst>
        </pc:picChg>
      </pc:sldChg>
      <pc:sldChg chg="modSp add mod modNotesTx">
        <pc:chgData name="Tom Austin" userId="c9baf0fe-37f8-492f-af2a-e4f2390f597e" providerId="ADAL" clId="{F3074D6A-8F5B-4EBA-9B4D-0C3A90E9992B}" dt="2020-03-05T11:21:22.340" v="25094" actId="20577"/>
        <pc:sldMkLst>
          <pc:docMk/>
          <pc:sldMk cId="3624129546" sldId="316"/>
        </pc:sldMkLst>
        <pc:spChg chg="mod">
          <ac:chgData name="Tom Austin" userId="c9baf0fe-37f8-492f-af2a-e4f2390f597e" providerId="ADAL" clId="{F3074D6A-8F5B-4EBA-9B4D-0C3A90E9992B}" dt="2020-03-05T11:09:17.688" v="24939" actId="14100"/>
          <ac:spMkLst>
            <pc:docMk/>
            <pc:sldMk cId="3624129546" sldId="316"/>
            <ac:spMk id="10" creationId="{D2DE411F-96A7-410E-AF76-B948CCC50A40}"/>
          </ac:spMkLst>
        </pc:spChg>
      </pc:sldChg>
      <pc:sldChg chg="modSp add mod modNotesTx">
        <pc:chgData name="Tom Austin" userId="c9baf0fe-37f8-492f-af2a-e4f2390f597e" providerId="ADAL" clId="{F3074D6A-8F5B-4EBA-9B4D-0C3A90E9992B}" dt="2020-03-05T11:21:39.740" v="25180" actId="20577"/>
        <pc:sldMkLst>
          <pc:docMk/>
          <pc:sldMk cId="96311890" sldId="317"/>
        </pc:sldMkLst>
        <pc:spChg chg="mod">
          <ac:chgData name="Tom Austin" userId="c9baf0fe-37f8-492f-af2a-e4f2390f597e" providerId="ADAL" clId="{F3074D6A-8F5B-4EBA-9B4D-0C3A90E9992B}" dt="2020-03-05T11:09:27.706" v="24942" actId="14100"/>
          <ac:spMkLst>
            <pc:docMk/>
            <pc:sldMk cId="96311890" sldId="317"/>
            <ac:spMk id="10" creationId="{D2DE411F-96A7-410E-AF76-B948CCC50A40}"/>
          </ac:spMkLst>
        </pc:spChg>
      </pc:sldChg>
      <pc:sldChg chg="modSp add mod modNotesTx">
        <pc:chgData name="Tom Austin" userId="c9baf0fe-37f8-492f-af2a-e4f2390f597e" providerId="ADAL" clId="{F3074D6A-8F5B-4EBA-9B4D-0C3A90E9992B}" dt="2020-03-05T11:21:53.779" v="25220" actId="20577"/>
        <pc:sldMkLst>
          <pc:docMk/>
          <pc:sldMk cId="2634439700" sldId="318"/>
        </pc:sldMkLst>
        <pc:spChg chg="mod">
          <ac:chgData name="Tom Austin" userId="c9baf0fe-37f8-492f-af2a-e4f2390f597e" providerId="ADAL" clId="{F3074D6A-8F5B-4EBA-9B4D-0C3A90E9992B}" dt="2020-03-05T11:09:49.267" v="24947" actId="14100"/>
          <ac:spMkLst>
            <pc:docMk/>
            <pc:sldMk cId="2634439700" sldId="318"/>
            <ac:spMk id="10" creationId="{D2DE411F-96A7-410E-AF76-B948CCC50A40}"/>
          </ac:spMkLst>
        </pc:spChg>
        <pc:picChg chg="mod">
          <ac:chgData name="Tom Austin" userId="c9baf0fe-37f8-492f-af2a-e4f2390f597e" providerId="ADAL" clId="{F3074D6A-8F5B-4EBA-9B4D-0C3A90E9992B}" dt="2020-03-05T11:09:39.155" v="24945" actId="1076"/>
          <ac:picMkLst>
            <pc:docMk/>
            <pc:sldMk cId="2634439700" sldId="318"/>
            <ac:picMk id="5" creationId="{D00DEDFD-84CA-4F25-BB0E-A1C4CB29B904}"/>
          </ac:picMkLst>
        </pc:picChg>
      </pc:sldChg>
      <pc:sldChg chg="add modNotesTx">
        <pc:chgData name="Tom Austin" userId="c9baf0fe-37f8-492f-af2a-e4f2390f597e" providerId="ADAL" clId="{F3074D6A-8F5B-4EBA-9B4D-0C3A90E9992B}" dt="2020-03-05T11:20:35.251" v="25051" actId="20577"/>
        <pc:sldMkLst>
          <pc:docMk/>
          <pc:sldMk cId="866068578" sldId="319"/>
        </pc:sldMkLst>
      </pc:sldChg>
      <pc:sldChg chg="addSp delSp modSp add mod">
        <pc:chgData name="Tom Austin" userId="c9baf0fe-37f8-492f-af2a-e4f2390f597e" providerId="ADAL" clId="{F3074D6A-8F5B-4EBA-9B4D-0C3A90E9992B}" dt="2020-03-05T11:19:11.770" v="25046" actId="14100"/>
        <pc:sldMkLst>
          <pc:docMk/>
          <pc:sldMk cId="330200438" sldId="320"/>
        </pc:sldMkLst>
        <pc:spChg chg="add mod">
          <ac:chgData name="Tom Austin" userId="c9baf0fe-37f8-492f-af2a-e4f2390f597e" providerId="ADAL" clId="{F3074D6A-8F5B-4EBA-9B4D-0C3A90E9992B}" dt="2020-03-05T11:19:11.770" v="25046" actId="14100"/>
          <ac:spMkLst>
            <pc:docMk/>
            <pc:sldMk cId="330200438" sldId="320"/>
            <ac:spMk id="6" creationId="{A470D0D7-F368-421F-ABF3-6CFD1C310309}"/>
          </ac:spMkLst>
        </pc:spChg>
        <pc:graphicFrameChg chg="add del">
          <ac:chgData name="Tom Austin" userId="c9baf0fe-37f8-492f-af2a-e4f2390f597e" providerId="ADAL" clId="{F3074D6A-8F5B-4EBA-9B4D-0C3A90E9992B}" dt="2020-03-05T11:17:23.508" v="24989"/>
          <ac:graphicFrameMkLst>
            <pc:docMk/>
            <pc:sldMk cId="330200438" sldId="320"/>
            <ac:graphicFrameMk id="4" creationId="{8C76DA5B-1F10-4D4B-9221-C2B26A0EA8CD}"/>
          </ac:graphicFrameMkLst>
        </pc:graphicFrameChg>
      </pc:sldChg>
      <pc:sldChg chg="addSp delSp modSp add mod modNotesTx">
        <pc:chgData name="Tom Austin" userId="c9baf0fe-37f8-492f-af2a-e4f2390f597e" providerId="ADAL" clId="{F3074D6A-8F5B-4EBA-9B4D-0C3A90E9992B}" dt="2020-03-05T11:19:05.648" v="25044" actId="14100"/>
        <pc:sldMkLst>
          <pc:docMk/>
          <pc:sldMk cId="4108854499" sldId="321"/>
        </pc:sldMkLst>
        <pc:spChg chg="add del">
          <ac:chgData name="Tom Austin" userId="c9baf0fe-37f8-492f-af2a-e4f2390f597e" providerId="ADAL" clId="{F3074D6A-8F5B-4EBA-9B4D-0C3A90E9992B}" dt="2020-03-05T11:18:03.840" v="24995"/>
          <ac:spMkLst>
            <pc:docMk/>
            <pc:sldMk cId="4108854499" sldId="321"/>
            <ac:spMk id="3" creationId="{0BAACDD4-3CE5-44DF-91EC-153A4CB3233A}"/>
          </ac:spMkLst>
        </pc:spChg>
        <pc:spChg chg="add mod">
          <ac:chgData name="Tom Austin" userId="c9baf0fe-37f8-492f-af2a-e4f2390f597e" providerId="ADAL" clId="{F3074D6A-8F5B-4EBA-9B4D-0C3A90E9992B}" dt="2020-03-05T11:19:05.648" v="25044" actId="14100"/>
          <ac:spMkLst>
            <pc:docMk/>
            <pc:sldMk cId="4108854499" sldId="321"/>
            <ac:spMk id="6" creationId="{D2942320-998B-477A-AB27-4180FB53B609}"/>
          </ac:spMkLst>
        </pc:spChg>
      </pc:sldChg>
      <pc:sldChg chg="addSp modSp add mod">
        <pc:chgData name="Tom Austin" userId="c9baf0fe-37f8-492f-af2a-e4f2390f597e" providerId="ADAL" clId="{F3074D6A-8F5B-4EBA-9B4D-0C3A90E9992B}" dt="2020-03-05T11:18:59.098" v="25042" actId="14100"/>
        <pc:sldMkLst>
          <pc:docMk/>
          <pc:sldMk cId="132929815" sldId="322"/>
        </pc:sldMkLst>
        <pc:spChg chg="add mod">
          <ac:chgData name="Tom Austin" userId="c9baf0fe-37f8-492f-af2a-e4f2390f597e" providerId="ADAL" clId="{F3074D6A-8F5B-4EBA-9B4D-0C3A90E9992B}" dt="2020-03-05T11:18:59.098" v="25042" actId="14100"/>
          <ac:spMkLst>
            <pc:docMk/>
            <pc:sldMk cId="132929815" sldId="322"/>
            <ac:spMk id="4" creationId="{321CB951-2AFC-4715-9995-D93713F0BC2B}"/>
          </ac:spMkLst>
        </pc:spChg>
      </pc:sldChg>
      <pc:sldChg chg="addSp delSp modSp add mod ord">
        <pc:chgData name="Tom Austin" userId="c9baf0fe-37f8-492f-af2a-e4f2390f597e" providerId="ADAL" clId="{F3074D6A-8F5B-4EBA-9B4D-0C3A90E9992B}" dt="2020-03-06T11:00:44.203" v="25250"/>
        <pc:sldMkLst>
          <pc:docMk/>
          <pc:sldMk cId="977547427" sldId="323"/>
        </pc:sldMkLst>
        <pc:picChg chg="del">
          <ac:chgData name="Tom Austin" userId="c9baf0fe-37f8-492f-af2a-e4f2390f597e" providerId="ADAL" clId="{F3074D6A-8F5B-4EBA-9B4D-0C3A90E9992B}" dt="2020-03-06T11:00:02.682" v="25241" actId="478"/>
          <ac:picMkLst>
            <pc:docMk/>
            <pc:sldMk cId="977547427" sldId="323"/>
            <ac:picMk id="3" creationId="{162FB8A7-B2F3-41AD-BC27-24BA2EE26C25}"/>
          </ac:picMkLst>
        </pc:picChg>
        <pc:picChg chg="add mod">
          <ac:chgData name="Tom Austin" userId="c9baf0fe-37f8-492f-af2a-e4f2390f597e" providerId="ADAL" clId="{F3074D6A-8F5B-4EBA-9B4D-0C3A90E9992B}" dt="2020-03-06T11:00:38.373" v="25248" actId="1076"/>
          <ac:picMkLst>
            <pc:docMk/>
            <pc:sldMk cId="977547427" sldId="323"/>
            <ac:picMk id="4" creationId="{62E946B7-7FDE-4157-8902-8276A010FC60}"/>
          </ac:picMkLst>
        </pc:picChg>
      </pc:sldChg>
      <pc:sldChg chg="delSp add del mod">
        <pc:chgData name="Tom Austin" userId="c9baf0fe-37f8-492f-af2a-e4f2390f597e" providerId="ADAL" clId="{F3074D6A-8F5B-4EBA-9B4D-0C3A90E9992B}" dt="2020-03-06T11:00:47.907" v="25252" actId="47"/>
        <pc:sldMkLst>
          <pc:docMk/>
          <pc:sldMk cId="1546047798" sldId="324"/>
        </pc:sldMkLst>
        <pc:picChg chg="del">
          <ac:chgData name="Tom Austin" userId="c9baf0fe-37f8-492f-af2a-e4f2390f597e" providerId="ADAL" clId="{F3074D6A-8F5B-4EBA-9B4D-0C3A90E9992B}" dt="2020-03-06T11:00:00.838" v="25240" actId="478"/>
          <ac:picMkLst>
            <pc:docMk/>
            <pc:sldMk cId="1546047798" sldId="324"/>
            <ac:picMk id="3" creationId="{162FB8A7-B2F3-41AD-BC27-24BA2EE26C25}"/>
          </ac:picMkLst>
        </pc:picChg>
      </pc:sldChg>
      <pc:sldChg chg="addSp delSp modSp add mod">
        <pc:chgData name="Tom Austin" userId="c9baf0fe-37f8-492f-af2a-e4f2390f597e" providerId="ADAL" clId="{F3074D6A-8F5B-4EBA-9B4D-0C3A90E9992B}" dt="2020-03-06T11:00:59.554" v="25258" actId="1076"/>
        <pc:sldMkLst>
          <pc:docMk/>
          <pc:sldMk cId="2516088438" sldId="325"/>
        </pc:sldMkLst>
        <pc:picChg chg="add mod">
          <ac:chgData name="Tom Austin" userId="c9baf0fe-37f8-492f-af2a-e4f2390f597e" providerId="ADAL" clId="{F3074D6A-8F5B-4EBA-9B4D-0C3A90E9992B}" dt="2020-03-06T11:00:59.554" v="25258" actId="1076"/>
          <ac:picMkLst>
            <pc:docMk/>
            <pc:sldMk cId="2516088438" sldId="325"/>
            <ac:picMk id="3" creationId="{D5862C93-7633-496D-AF9C-E0974A4A7983}"/>
          </ac:picMkLst>
        </pc:picChg>
        <pc:picChg chg="del">
          <ac:chgData name="Tom Austin" userId="c9baf0fe-37f8-492f-af2a-e4f2390f597e" providerId="ADAL" clId="{F3074D6A-8F5B-4EBA-9B4D-0C3A90E9992B}" dt="2020-03-06T11:00:49.195" v="25253" actId="478"/>
          <ac:picMkLst>
            <pc:docMk/>
            <pc:sldMk cId="2516088438" sldId="325"/>
            <ac:picMk id="4" creationId="{62E946B7-7FDE-4157-8902-8276A010FC60}"/>
          </ac:picMkLst>
        </pc:picChg>
      </pc:sldChg>
      <pc:sldChg chg="add del">
        <pc:chgData name="Tom Austin" userId="c9baf0fe-37f8-492f-af2a-e4f2390f597e" providerId="ADAL" clId="{F3074D6A-8F5B-4EBA-9B4D-0C3A90E9992B}" dt="2020-03-06T11:12:07.424" v="25587" actId="47"/>
        <pc:sldMkLst>
          <pc:docMk/>
          <pc:sldMk cId="3067739982" sldId="326"/>
        </pc:sldMkLst>
      </pc:sldChg>
      <pc:sldChg chg="addSp delSp modSp add mod modNotesTx">
        <pc:chgData name="Tom Austin" userId="c9baf0fe-37f8-492f-af2a-e4f2390f597e" providerId="ADAL" clId="{F3074D6A-8F5B-4EBA-9B4D-0C3A90E9992B}" dt="2020-03-06T11:13:55.889" v="25670" actId="20577"/>
        <pc:sldMkLst>
          <pc:docMk/>
          <pc:sldMk cId="3945341380" sldId="326"/>
        </pc:sldMkLst>
        <pc:spChg chg="del">
          <ac:chgData name="Tom Austin" userId="c9baf0fe-37f8-492f-af2a-e4f2390f597e" providerId="ADAL" clId="{F3074D6A-8F5B-4EBA-9B4D-0C3A90E9992B}" dt="2020-03-06T11:13:09.516" v="25594" actId="478"/>
          <ac:spMkLst>
            <pc:docMk/>
            <pc:sldMk cId="3945341380" sldId="326"/>
            <ac:spMk id="3" creationId="{F245F64C-064D-4B4A-BC38-1A1F4377F1C6}"/>
          </ac:spMkLst>
        </pc:spChg>
        <pc:spChg chg="add del mod">
          <ac:chgData name="Tom Austin" userId="c9baf0fe-37f8-492f-af2a-e4f2390f597e" providerId="ADAL" clId="{F3074D6A-8F5B-4EBA-9B4D-0C3A90E9992B}" dt="2020-03-06T11:13:11.539" v="25595" actId="478"/>
          <ac:spMkLst>
            <pc:docMk/>
            <pc:sldMk cId="3945341380" sldId="326"/>
            <ac:spMk id="5" creationId="{D0FCF87F-B6BF-412F-B38F-BC88FFA67A32}"/>
          </ac:spMkLst>
        </pc:spChg>
        <pc:spChg chg="add mod">
          <ac:chgData name="Tom Austin" userId="c9baf0fe-37f8-492f-af2a-e4f2390f597e" providerId="ADAL" clId="{F3074D6A-8F5B-4EBA-9B4D-0C3A90E9992B}" dt="2020-03-06T11:13:43.292" v="25668" actId="1076"/>
          <ac:spMkLst>
            <pc:docMk/>
            <pc:sldMk cId="3945341380" sldId="326"/>
            <ac:spMk id="6" creationId="{A790FADD-9F89-4090-866B-25B0C565A8E4}"/>
          </ac:spMkLst>
        </pc:spChg>
      </pc:sldChg>
      <pc:sldChg chg="add del">
        <pc:chgData name="Tom Austin" userId="c9baf0fe-37f8-492f-af2a-e4f2390f597e" providerId="ADAL" clId="{F3074D6A-8F5B-4EBA-9B4D-0C3A90E9992B}" dt="2020-03-06T11:16:12.517" v="25771" actId="47"/>
        <pc:sldMkLst>
          <pc:docMk/>
          <pc:sldMk cId="3084770591" sldId="327"/>
        </pc:sldMkLst>
      </pc:sldChg>
      <pc:sldChg chg="modSp add mod modNotesTx">
        <pc:chgData name="Tom Austin" userId="c9baf0fe-37f8-492f-af2a-e4f2390f597e" providerId="ADAL" clId="{F3074D6A-8F5B-4EBA-9B4D-0C3A90E9992B}" dt="2020-03-06T11:14:23.510" v="25702" actId="20577"/>
        <pc:sldMkLst>
          <pc:docMk/>
          <pc:sldMk cId="516687091" sldId="328"/>
        </pc:sldMkLst>
        <pc:spChg chg="mod">
          <ac:chgData name="Tom Austin" userId="c9baf0fe-37f8-492f-af2a-e4f2390f597e" providerId="ADAL" clId="{F3074D6A-8F5B-4EBA-9B4D-0C3A90E9992B}" dt="2020-03-06T11:14:05.892" v="25700" actId="20577"/>
          <ac:spMkLst>
            <pc:docMk/>
            <pc:sldMk cId="516687091" sldId="328"/>
            <ac:spMk id="6" creationId="{A790FADD-9F89-4090-866B-25B0C565A8E4}"/>
          </ac:spMkLst>
        </pc:spChg>
      </pc:sldChg>
      <pc:sldChg chg="modSp add mod">
        <pc:chgData name="Tom Austin" userId="c9baf0fe-37f8-492f-af2a-e4f2390f597e" providerId="ADAL" clId="{F3074D6A-8F5B-4EBA-9B4D-0C3A90E9992B}" dt="2020-03-06T11:14:30.744" v="25715" actId="20577"/>
        <pc:sldMkLst>
          <pc:docMk/>
          <pc:sldMk cId="1480503592" sldId="329"/>
        </pc:sldMkLst>
        <pc:spChg chg="mod">
          <ac:chgData name="Tom Austin" userId="c9baf0fe-37f8-492f-af2a-e4f2390f597e" providerId="ADAL" clId="{F3074D6A-8F5B-4EBA-9B4D-0C3A90E9992B}" dt="2020-03-06T11:14:30.744" v="25715" actId="20577"/>
          <ac:spMkLst>
            <pc:docMk/>
            <pc:sldMk cId="1480503592" sldId="329"/>
            <ac:spMk id="6" creationId="{A790FADD-9F89-4090-866B-25B0C565A8E4}"/>
          </ac:spMkLst>
        </pc:spChg>
      </pc:sldChg>
      <pc:sldChg chg="modSp add mod">
        <pc:chgData name="Tom Austin" userId="c9baf0fe-37f8-492f-af2a-e4f2390f597e" providerId="ADAL" clId="{F3074D6A-8F5B-4EBA-9B4D-0C3A90E9992B}" dt="2020-03-06T11:15:11.111" v="25730" actId="20577"/>
        <pc:sldMkLst>
          <pc:docMk/>
          <pc:sldMk cId="3203321917" sldId="330"/>
        </pc:sldMkLst>
        <pc:spChg chg="mod">
          <ac:chgData name="Tom Austin" userId="c9baf0fe-37f8-492f-af2a-e4f2390f597e" providerId="ADAL" clId="{F3074D6A-8F5B-4EBA-9B4D-0C3A90E9992B}" dt="2020-03-06T11:15:11.111" v="25730" actId="20577"/>
          <ac:spMkLst>
            <pc:docMk/>
            <pc:sldMk cId="3203321917" sldId="330"/>
            <ac:spMk id="6" creationId="{A790FADD-9F89-4090-866B-25B0C565A8E4}"/>
          </ac:spMkLst>
        </pc:spChg>
      </pc:sldChg>
      <pc:sldChg chg="modSp add mod modNotesTx">
        <pc:chgData name="Tom Austin" userId="c9baf0fe-37f8-492f-af2a-e4f2390f597e" providerId="ADAL" clId="{F3074D6A-8F5B-4EBA-9B4D-0C3A90E9992B}" dt="2020-03-06T11:16:10.673" v="25770" actId="20577"/>
        <pc:sldMkLst>
          <pc:docMk/>
          <pc:sldMk cId="3530869904" sldId="331"/>
        </pc:sldMkLst>
        <pc:spChg chg="mod">
          <ac:chgData name="Tom Austin" userId="c9baf0fe-37f8-492f-af2a-e4f2390f597e" providerId="ADAL" clId="{F3074D6A-8F5B-4EBA-9B4D-0C3A90E9992B}" dt="2020-03-06T11:15:46.954" v="25767" actId="313"/>
          <ac:spMkLst>
            <pc:docMk/>
            <pc:sldMk cId="3530869904" sldId="331"/>
            <ac:spMk id="6" creationId="{A790FADD-9F89-4090-866B-25B0C565A8E4}"/>
          </ac:spMkLst>
        </pc:spChg>
      </pc:sldChg>
      <pc:sldMasterChg chg="modSldLayout">
        <pc:chgData name="Tom Austin" userId="c9baf0fe-37f8-492f-af2a-e4f2390f597e" providerId="ADAL" clId="{F3074D6A-8F5B-4EBA-9B4D-0C3A90E9992B}" dt="2020-02-21T10:28:11.152" v="17999" actId="1076"/>
        <pc:sldMasterMkLst>
          <pc:docMk/>
          <pc:sldMasterMk cId="0" sldId="2147483696"/>
        </pc:sldMasterMkLst>
        <pc:sldLayoutChg chg="addSp delSp modSp mod">
          <pc:chgData name="Tom Austin" userId="c9baf0fe-37f8-492f-af2a-e4f2390f597e" providerId="ADAL" clId="{F3074D6A-8F5B-4EBA-9B4D-0C3A90E9992B}" dt="2020-02-21T10:28:11.152" v="17999" actId="1076"/>
          <pc:sldLayoutMkLst>
            <pc:docMk/>
            <pc:sldMasterMk cId="0" sldId="2147483696"/>
            <pc:sldLayoutMk cId="0" sldId="2147483698"/>
          </pc:sldLayoutMkLst>
          <pc:spChg chg="add mod">
            <ac:chgData name="Tom Austin" userId="c9baf0fe-37f8-492f-af2a-e4f2390f597e" providerId="ADAL" clId="{F3074D6A-8F5B-4EBA-9B4D-0C3A90E9992B}" dt="2020-02-21T10:28:11.152" v="17999" actId="1076"/>
            <ac:spMkLst>
              <pc:docMk/>
              <pc:sldMasterMk cId="0" sldId="2147483696"/>
              <pc:sldLayoutMk cId="0" sldId="2147483698"/>
              <ac:spMk id="6" creationId="{63BC3DBE-7864-4AAE-A131-8FF8CE04C319}"/>
            </ac:spMkLst>
          </pc:spChg>
          <pc:spChg chg="del mod">
            <ac:chgData name="Tom Austin" userId="c9baf0fe-37f8-492f-af2a-e4f2390f597e" providerId="ADAL" clId="{F3074D6A-8F5B-4EBA-9B4D-0C3A90E9992B}" dt="2020-02-21T09:41:44.481" v="17965" actId="478"/>
            <ac:spMkLst>
              <pc:docMk/>
              <pc:sldMasterMk cId="0" sldId="2147483696"/>
              <pc:sldLayoutMk cId="0" sldId="2147483698"/>
              <ac:spMk id="7" creationId="{00000000-0000-0000-0000-000000000000}"/>
            </ac:spMkLst>
          </pc:spChg>
          <pc:spChg chg="del">
            <ac:chgData name="Tom Austin" userId="c9baf0fe-37f8-492f-af2a-e4f2390f597e" providerId="ADAL" clId="{F3074D6A-8F5B-4EBA-9B4D-0C3A90E9992B}" dt="2020-02-21T09:42:01.242" v="17988" actId="478"/>
            <ac:spMkLst>
              <pc:docMk/>
              <pc:sldMasterMk cId="0" sldId="2147483696"/>
              <pc:sldLayoutMk cId="0" sldId="2147483698"/>
              <ac:spMk id="9" creationId="{00000000-0000-0000-0000-000000000000}"/>
            </ac:spMkLst>
          </pc:spChg>
          <pc:picChg chg="add del mod">
            <ac:chgData name="Tom Austin" userId="c9baf0fe-37f8-492f-af2a-e4f2390f597e" providerId="ADAL" clId="{F3074D6A-8F5B-4EBA-9B4D-0C3A90E9992B}" dt="2020-02-21T10:28:07.916" v="17998" actId="478"/>
            <ac:picMkLst>
              <pc:docMk/>
              <pc:sldMasterMk cId="0" sldId="2147483696"/>
              <pc:sldLayoutMk cId="0" sldId="2147483698"/>
              <ac:picMk id="5" creationId="{8F48DB26-ED49-43CC-B14D-65D7E219F355}"/>
            </ac:picMkLst>
          </pc:picChg>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hyperlink" Target="https://github.com/FlaUI/FlaUI"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diagrams/_rels/data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12.png"/></Relationships>
</file>

<file path=ppt/diagrams/_rels/data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12.png"/></Relationships>
</file>

<file path=ppt/diagrams/_rels/data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hyperlink" Target="https://github.com/FlaUI/FlaUI"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diagrams/_rels/data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hyperlink" Target="https://github.com/FlaUI/FlaUI"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diagrams/_rels/data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hyperlink" Target="https://github.com/FlaUI/FlaUI"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diagrams/_rels/data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4.png"/></Relationships>
</file>

<file path=ppt/diagrams/_rels/data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4.png"/></Relationships>
</file>

<file path=ppt/diagrams/_rels/data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4.png"/></Relationships>
</file>

<file path=ppt/diagrams/_rels/data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12.png"/></Relationships>
</file>

<file path=ppt/diagrams/_rels/data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hyperlink" Target="https://github.com/FlaUI/FlaUI" TargetMode="External"/><Relationship Id="rId1" Type="http://schemas.openxmlformats.org/officeDocument/2006/relationships/image" Target="../media/image6.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12.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hyperlink" Target="https://github.com/FlaUI/FlaUI" TargetMode="External"/><Relationship Id="rId1" Type="http://schemas.openxmlformats.org/officeDocument/2006/relationships/image" Target="../media/image6.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hyperlink" Target="https://github.com/FlaUI/FlaUI" TargetMode="External"/><Relationship Id="rId1" Type="http://schemas.openxmlformats.org/officeDocument/2006/relationships/image" Target="../media/image6.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hyperlink" Target="https://github.com/FlaUI/FlaUI" TargetMode="External"/><Relationship Id="rId1" Type="http://schemas.openxmlformats.org/officeDocument/2006/relationships/image" Target="../media/image6.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4.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4.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4.png"/></Relationships>
</file>

<file path=ppt/diagrams/_rels/drawing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12.png"/></Relationships>
</file>

<file path=ppt/diagrams/_rels/drawing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EA99DE-3BE5-48B1-97B6-5FFF00DC70B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3F0E0BB-25C0-4CC4-9826-88F8228694C9}">
      <dgm:prSet/>
      <dgm:spPr/>
      <dgm:t>
        <a:bodyPr/>
        <a:lstStyle/>
        <a:p>
          <a:pPr>
            <a:lnSpc>
              <a:spcPct val="100000"/>
            </a:lnSpc>
            <a:defRPr cap="all"/>
          </a:pPr>
          <a:r>
            <a:rPr lang="en-US" dirty="0"/>
            <a:t>Based on FLAUI </a:t>
          </a:r>
          <a:r>
            <a:rPr lang="en-GB" dirty="0">
              <a:hlinkClick xmlns:r="http://schemas.openxmlformats.org/officeDocument/2006/relationships" r:id="rId1"/>
            </a:rPr>
            <a:t>github.com/FlaUI/FlaUI</a:t>
          </a:r>
          <a:endParaRPr lang="en-US" dirty="0"/>
        </a:p>
      </dgm:t>
    </dgm:pt>
    <dgm:pt modelId="{1DC78ABA-0979-4CCA-891A-E54FD3158FEC}" type="parTrans" cxnId="{67691F76-AC13-47A3-BCDF-1D64FB17EF5A}">
      <dgm:prSet/>
      <dgm:spPr/>
      <dgm:t>
        <a:bodyPr/>
        <a:lstStyle/>
        <a:p>
          <a:endParaRPr lang="en-US"/>
        </a:p>
      </dgm:t>
    </dgm:pt>
    <dgm:pt modelId="{C0C1FBC5-6EFD-42CA-836E-DE4275D9860C}" type="sibTrans" cxnId="{67691F76-AC13-47A3-BCDF-1D64FB17EF5A}">
      <dgm:prSet/>
      <dgm:spPr/>
      <dgm:t>
        <a:bodyPr/>
        <a:lstStyle/>
        <a:p>
          <a:endParaRPr lang="en-US"/>
        </a:p>
      </dgm:t>
    </dgm:pt>
    <dgm:pt modelId="{4BFFC3AE-CB5C-4AEC-B1D8-FF347490B233}">
      <dgm:prSet/>
      <dgm:spPr/>
      <dgm:t>
        <a:bodyPr/>
        <a:lstStyle/>
        <a:p>
          <a:pPr>
            <a:lnSpc>
              <a:spcPct val="100000"/>
            </a:lnSpc>
            <a:defRPr cap="all"/>
          </a:pPr>
          <a:r>
            <a:rPr lang="en-GB" dirty="0"/>
            <a:t>Microsoft UIA Automation</a:t>
          </a:r>
          <a:endParaRPr lang="en-US" dirty="0"/>
        </a:p>
      </dgm:t>
    </dgm:pt>
    <dgm:pt modelId="{921DA2DA-F6B1-4778-AB34-DE843F53748A}" type="parTrans" cxnId="{F9818AF0-ADCE-4024-BF5E-447C10E62A09}">
      <dgm:prSet/>
      <dgm:spPr/>
      <dgm:t>
        <a:bodyPr/>
        <a:lstStyle/>
        <a:p>
          <a:endParaRPr lang="en-US"/>
        </a:p>
      </dgm:t>
    </dgm:pt>
    <dgm:pt modelId="{48ACF193-43A8-45BB-8F64-5D496F364E3C}" type="sibTrans" cxnId="{F9818AF0-ADCE-4024-BF5E-447C10E62A09}">
      <dgm:prSet/>
      <dgm:spPr/>
      <dgm:t>
        <a:bodyPr/>
        <a:lstStyle/>
        <a:p>
          <a:endParaRPr lang="en-US"/>
        </a:p>
      </dgm:t>
    </dgm:pt>
    <dgm:pt modelId="{A2CC4E59-B83F-43B2-95DA-45E9F3BB46B8}">
      <dgm:prSet/>
      <dgm:spPr/>
      <dgm:t>
        <a:bodyPr/>
        <a:lstStyle/>
        <a:p>
          <a:pPr>
            <a:lnSpc>
              <a:spcPct val="100000"/>
            </a:lnSpc>
            <a:defRPr cap="all"/>
          </a:pPr>
          <a:r>
            <a:rPr lang="en-GB" dirty="0"/>
            <a:t>C#</a:t>
          </a:r>
          <a:endParaRPr lang="en-US" dirty="0"/>
        </a:p>
      </dgm:t>
    </dgm:pt>
    <dgm:pt modelId="{42EC0A94-6289-4E68-91C3-F9D9C908954A}" type="parTrans" cxnId="{C168FFBC-DAD4-4574-B4FC-09B6F5B14DDE}">
      <dgm:prSet/>
      <dgm:spPr/>
      <dgm:t>
        <a:bodyPr/>
        <a:lstStyle/>
        <a:p>
          <a:endParaRPr lang="en-US"/>
        </a:p>
      </dgm:t>
    </dgm:pt>
    <dgm:pt modelId="{A4E828E2-7D53-49A5-94E1-71F02521BF55}" type="sibTrans" cxnId="{C168FFBC-DAD4-4574-B4FC-09B6F5B14DDE}">
      <dgm:prSet/>
      <dgm:spPr/>
      <dgm:t>
        <a:bodyPr/>
        <a:lstStyle/>
        <a:p>
          <a:endParaRPr lang="en-US"/>
        </a:p>
      </dgm:t>
    </dgm:pt>
    <dgm:pt modelId="{572765E1-CDF5-4B69-B6BA-99D3A7DD0CC0}">
      <dgm:prSet/>
      <dgm:spPr/>
      <dgm:t>
        <a:bodyPr/>
        <a:lstStyle/>
        <a:p>
          <a:pPr>
            <a:lnSpc>
              <a:spcPct val="100000"/>
            </a:lnSpc>
            <a:defRPr cap="all"/>
          </a:pPr>
          <a:r>
            <a:rPr lang="en-GB"/>
            <a:t>MSTest</a:t>
          </a:r>
          <a:endParaRPr lang="en-US"/>
        </a:p>
      </dgm:t>
    </dgm:pt>
    <dgm:pt modelId="{2D46E4C1-ED4B-4103-A551-6A93D404E3B2}" type="parTrans" cxnId="{DFA8B022-8A8C-4D57-B555-C9BA6358222D}">
      <dgm:prSet/>
      <dgm:spPr/>
      <dgm:t>
        <a:bodyPr/>
        <a:lstStyle/>
        <a:p>
          <a:endParaRPr lang="en-US"/>
        </a:p>
      </dgm:t>
    </dgm:pt>
    <dgm:pt modelId="{75E900E2-FDDF-4266-86E8-CBE8CCF3572E}" type="sibTrans" cxnId="{DFA8B022-8A8C-4D57-B555-C9BA6358222D}">
      <dgm:prSet/>
      <dgm:spPr/>
      <dgm:t>
        <a:bodyPr/>
        <a:lstStyle/>
        <a:p>
          <a:endParaRPr lang="en-US"/>
        </a:p>
      </dgm:t>
    </dgm:pt>
    <dgm:pt modelId="{12D35439-8687-49A8-B8D3-762769CF686B}">
      <dgm:prSet/>
      <dgm:spPr/>
      <dgm:t>
        <a:bodyPr/>
        <a:lstStyle/>
        <a:p>
          <a:pPr>
            <a:lnSpc>
              <a:spcPct val="100000"/>
            </a:lnSpc>
            <a:defRPr cap="all"/>
          </a:pPr>
          <a:r>
            <a:rPr lang="en-GB" dirty="0"/>
            <a:t>Azure DevOps</a:t>
          </a:r>
          <a:endParaRPr lang="en-US" dirty="0"/>
        </a:p>
      </dgm:t>
    </dgm:pt>
    <dgm:pt modelId="{25938537-1598-4210-AAF2-90D6D8DEFFB0}" type="parTrans" cxnId="{5D216813-0D15-4D38-B13C-1F963C2CC636}">
      <dgm:prSet/>
      <dgm:spPr/>
      <dgm:t>
        <a:bodyPr/>
        <a:lstStyle/>
        <a:p>
          <a:endParaRPr lang="en-US"/>
        </a:p>
      </dgm:t>
    </dgm:pt>
    <dgm:pt modelId="{F048206F-DCBF-400C-BD7E-1E77F01D78B1}" type="sibTrans" cxnId="{5D216813-0D15-4D38-B13C-1F963C2CC636}">
      <dgm:prSet/>
      <dgm:spPr/>
      <dgm:t>
        <a:bodyPr/>
        <a:lstStyle/>
        <a:p>
          <a:endParaRPr lang="en-US"/>
        </a:p>
      </dgm:t>
    </dgm:pt>
    <dgm:pt modelId="{31AE1094-FDD6-4A20-A854-7FF294145037}">
      <dgm:prSet/>
      <dgm:spPr/>
      <dgm:t>
        <a:bodyPr/>
        <a:lstStyle/>
        <a:p>
          <a:pPr>
            <a:lnSpc>
              <a:spcPct val="100000"/>
            </a:lnSpc>
            <a:defRPr cap="all"/>
          </a:pPr>
          <a:r>
            <a:rPr lang="en-US" dirty="0"/>
            <a:t>Fluent Assertions</a:t>
          </a:r>
        </a:p>
        <a:p>
          <a:pPr>
            <a:lnSpc>
              <a:spcPct val="100000"/>
            </a:lnSpc>
            <a:defRPr cap="all"/>
          </a:pPr>
          <a:endParaRPr lang="en-US" dirty="0"/>
        </a:p>
      </dgm:t>
    </dgm:pt>
    <dgm:pt modelId="{82E9B147-A67B-4123-9811-A2A9E53F32D2}" type="parTrans" cxnId="{2C9EB992-BF55-4A7E-A38B-A49B8DA78DDF}">
      <dgm:prSet/>
      <dgm:spPr/>
      <dgm:t>
        <a:bodyPr/>
        <a:lstStyle/>
        <a:p>
          <a:endParaRPr lang="en-GB"/>
        </a:p>
      </dgm:t>
    </dgm:pt>
    <dgm:pt modelId="{7E470320-E9C0-4A4D-9081-3A7D8142A67B}" type="sibTrans" cxnId="{2C9EB992-BF55-4A7E-A38B-A49B8DA78DDF}">
      <dgm:prSet/>
      <dgm:spPr/>
      <dgm:t>
        <a:bodyPr/>
        <a:lstStyle/>
        <a:p>
          <a:endParaRPr lang="en-GB"/>
        </a:p>
      </dgm:t>
    </dgm:pt>
    <dgm:pt modelId="{C7E38CB2-0E0F-4CC5-8B50-06202B300A95}" type="pres">
      <dgm:prSet presAssocID="{B7EA99DE-3BE5-48B1-97B6-5FFF00DC70BA}" presName="root" presStyleCnt="0">
        <dgm:presLayoutVars>
          <dgm:dir/>
          <dgm:resizeHandles val="exact"/>
        </dgm:presLayoutVars>
      </dgm:prSet>
      <dgm:spPr/>
    </dgm:pt>
    <dgm:pt modelId="{2884C819-FAD0-4295-B25E-A1FC1DD8A8A5}" type="pres">
      <dgm:prSet presAssocID="{A3F0E0BB-25C0-4CC4-9826-88F8228694C9}" presName="compNode" presStyleCnt="0"/>
      <dgm:spPr/>
    </dgm:pt>
    <dgm:pt modelId="{70A7AC50-DBFA-4A39-8813-752060659988}" type="pres">
      <dgm:prSet presAssocID="{A3F0E0BB-25C0-4CC4-9826-88F8228694C9}" presName="iconBgRect" presStyleLbl="bgShp" presStyleIdx="0" presStyleCnt="6"/>
      <dgm:spPr/>
    </dgm:pt>
    <dgm:pt modelId="{5D00E5C8-EAC9-4191-8113-57EB5688FEA7}" type="pres">
      <dgm:prSet presAssocID="{A3F0E0BB-25C0-4CC4-9826-88F8228694C9}" presName="iconRect" presStyleLbl="node1" presStyleIdx="0" presStyleCnt="6"/>
      <dgm:spPr>
        <a:blipFill>
          <a:blip xmlns:r="http://schemas.openxmlformats.org/officeDocument/2006/relationships" r:embed="rId2"/>
          <a:srcRect/>
          <a:stretch>
            <a:fillRect/>
          </a:stretch>
        </a:blipFill>
        <a:ln>
          <a:noFill/>
        </a:ln>
      </dgm:spPr>
    </dgm:pt>
    <dgm:pt modelId="{7287F58E-7C68-44CC-B2B8-FBE37EF84033}" type="pres">
      <dgm:prSet presAssocID="{A3F0E0BB-25C0-4CC4-9826-88F8228694C9}" presName="spaceRect" presStyleCnt="0"/>
      <dgm:spPr/>
    </dgm:pt>
    <dgm:pt modelId="{ACC4E7D7-C83D-454F-8CD2-24C6CC126938}" type="pres">
      <dgm:prSet presAssocID="{A3F0E0BB-25C0-4CC4-9826-88F8228694C9}" presName="textRect" presStyleLbl="revTx" presStyleIdx="0" presStyleCnt="6">
        <dgm:presLayoutVars>
          <dgm:chMax val="1"/>
          <dgm:chPref val="1"/>
        </dgm:presLayoutVars>
      </dgm:prSet>
      <dgm:spPr/>
    </dgm:pt>
    <dgm:pt modelId="{42BFD751-3457-48B0-8888-DA3A57BC55C3}" type="pres">
      <dgm:prSet presAssocID="{C0C1FBC5-6EFD-42CA-836E-DE4275D9860C}" presName="sibTrans" presStyleCnt="0"/>
      <dgm:spPr/>
    </dgm:pt>
    <dgm:pt modelId="{29964C9D-3EE4-49BD-81CF-A70A6B66C542}" type="pres">
      <dgm:prSet presAssocID="{4BFFC3AE-CB5C-4AEC-B1D8-FF347490B233}" presName="compNode" presStyleCnt="0"/>
      <dgm:spPr/>
    </dgm:pt>
    <dgm:pt modelId="{9E2CB7ED-C075-48EF-9970-48AC562C3C02}" type="pres">
      <dgm:prSet presAssocID="{4BFFC3AE-CB5C-4AEC-B1D8-FF347490B233}" presName="iconBgRect" presStyleLbl="bgShp" presStyleIdx="1" presStyleCnt="6"/>
      <dgm:spPr/>
    </dgm:pt>
    <dgm:pt modelId="{41C6E732-4370-4A38-946C-842EF1BDB58C}" type="pres">
      <dgm:prSet presAssocID="{4BFFC3AE-CB5C-4AEC-B1D8-FF347490B23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use"/>
        </a:ext>
      </dgm:extLst>
    </dgm:pt>
    <dgm:pt modelId="{C3AF41D0-CCBF-4CEB-84C8-428FC89ABD17}" type="pres">
      <dgm:prSet presAssocID="{4BFFC3AE-CB5C-4AEC-B1D8-FF347490B233}" presName="spaceRect" presStyleCnt="0"/>
      <dgm:spPr/>
    </dgm:pt>
    <dgm:pt modelId="{8BE270E5-B759-4AE8-9B85-BF33CA3B78E9}" type="pres">
      <dgm:prSet presAssocID="{4BFFC3AE-CB5C-4AEC-B1D8-FF347490B233}" presName="textRect" presStyleLbl="revTx" presStyleIdx="1" presStyleCnt="6">
        <dgm:presLayoutVars>
          <dgm:chMax val="1"/>
          <dgm:chPref val="1"/>
        </dgm:presLayoutVars>
      </dgm:prSet>
      <dgm:spPr/>
    </dgm:pt>
    <dgm:pt modelId="{D6B9350D-C4B1-4C37-9D85-B3C2A167C810}" type="pres">
      <dgm:prSet presAssocID="{48ACF193-43A8-45BB-8F64-5D496F364E3C}" presName="sibTrans" presStyleCnt="0"/>
      <dgm:spPr/>
    </dgm:pt>
    <dgm:pt modelId="{EBBAFB5D-5B27-401E-8CAA-417E25BCF1EC}" type="pres">
      <dgm:prSet presAssocID="{A2CC4E59-B83F-43B2-95DA-45E9F3BB46B8}" presName="compNode" presStyleCnt="0"/>
      <dgm:spPr/>
    </dgm:pt>
    <dgm:pt modelId="{5B551830-0DC7-42CD-B5D4-7BE8E1D7D709}" type="pres">
      <dgm:prSet presAssocID="{A2CC4E59-B83F-43B2-95DA-45E9F3BB46B8}" presName="iconBgRect" presStyleLbl="bgShp" presStyleIdx="2" presStyleCnt="6"/>
      <dgm:spPr/>
    </dgm:pt>
    <dgm:pt modelId="{0E9C415A-EC29-43C6-AA67-FB88BF00B544}" type="pres">
      <dgm:prSet presAssocID="{A2CC4E59-B83F-43B2-95DA-45E9F3BB46B8}" presName="iconRect" presStyleLbl="node1" presStyleIdx="2" presStyleCnt="6" custScaleX="119985" custScaleY="120746"/>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a:noFill/>
        </a:ln>
      </dgm:spPr>
    </dgm:pt>
    <dgm:pt modelId="{C54D959F-9A37-49AE-AC63-1C0D2BB4CA8A}" type="pres">
      <dgm:prSet presAssocID="{A2CC4E59-B83F-43B2-95DA-45E9F3BB46B8}" presName="spaceRect" presStyleCnt="0"/>
      <dgm:spPr/>
    </dgm:pt>
    <dgm:pt modelId="{B5622477-632C-46AD-8CAB-0E118AC551DA}" type="pres">
      <dgm:prSet presAssocID="{A2CC4E59-B83F-43B2-95DA-45E9F3BB46B8}" presName="textRect" presStyleLbl="revTx" presStyleIdx="2" presStyleCnt="6">
        <dgm:presLayoutVars>
          <dgm:chMax val="1"/>
          <dgm:chPref val="1"/>
        </dgm:presLayoutVars>
      </dgm:prSet>
      <dgm:spPr/>
    </dgm:pt>
    <dgm:pt modelId="{D14DF3F1-6392-4933-BEF6-37A26BF99614}" type="pres">
      <dgm:prSet presAssocID="{A4E828E2-7D53-49A5-94E1-71F02521BF55}" presName="sibTrans" presStyleCnt="0"/>
      <dgm:spPr/>
    </dgm:pt>
    <dgm:pt modelId="{5DBCECBF-F38B-4EB0-86AC-C6AE81161CF5}" type="pres">
      <dgm:prSet presAssocID="{31AE1094-FDD6-4A20-A854-7FF294145037}" presName="compNode" presStyleCnt="0"/>
      <dgm:spPr/>
    </dgm:pt>
    <dgm:pt modelId="{6AD5EBDD-BB8F-4510-8B0C-C8ECAF8F3743}" type="pres">
      <dgm:prSet presAssocID="{31AE1094-FDD6-4A20-A854-7FF294145037}" presName="iconBgRect" presStyleLbl="bgShp" presStyleIdx="3" presStyleCnt="6"/>
      <dgm:spPr/>
    </dgm:pt>
    <dgm:pt modelId="{E9F3202D-06DB-4025-B2CA-22495AAEEE5B}" type="pres">
      <dgm:prSet presAssocID="{31AE1094-FDD6-4A20-A854-7FF294145037}" presName="iconRect" presStyleLbl="node1" presStyleIdx="3" presStyleCnt="6"/>
      <dgm:spPr>
        <a:blipFill>
          <a:blip xmlns:r="http://schemas.openxmlformats.org/officeDocument/2006/relationships" r:embed="rId6"/>
          <a:srcRect/>
          <a:stretch>
            <a:fillRect t="-2000" b="-2000"/>
          </a:stretch>
        </a:blipFill>
      </dgm:spPr>
    </dgm:pt>
    <dgm:pt modelId="{343D8EB1-D3E1-468D-800E-513C00006AF4}" type="pres">
      <dgm:prSet presAssocID="{31AE1094-FDD6-4A20-A854-7FF294145037}" presName="spaceRect" presStyleCnt="0"/>
      <dgm:spPr/>
    </dgm:pt>
    <dgm:pt modelId="{EDF88A04-48D2-497D-91FD-A1F0FBD5FBA0}" type="pres">
      <dgm:prSet presAssocID="{31AE1094-FDD6-4A20-A854-7FF294145037}" presName="textRect" presStyleLbl="revTx" presStyleIdx="3" presStyleCnt="6">
        <dgm:presLayoutVars>
          <dgm:chMax val="1"/>
          <dgm:chPref val="1"/>
        </dgm:presLayoutVars>
      </dgm:prSet>
      <dgm:spPr/>
    </dgm:pt>
    <dgm:pt modelId="{DB79FD63-8F67-4BCA-9605-B5F2A75A75F2}" type="pres">
      <dgm:prSet presAssocID="{7E470320-E9C0-4A4D-9081-3A7D8142A67B}" presName="sibTrans" presStyleCnt="0"/>
      <dgm:spPr/>
    </dgm:pt>
    <dgm:pt modelId="{4D1567C1-CB28-478A-AB7D-57B1C0B0A9BA}" type="pres">
      <dgm:prSet presAssocID="{572765E1-CDF5-4B69-B6BA-99D3A7DD0CC0}" presName="compNode" presStyleCnt="0"/>
      <dgm:spPr/>
    </dgm:pt>
    <dgm:pt modelId="{A4125C97-5F37-4EB9-90CA-0BF509B48E7D}" type="pres">
      <dgm:prSet presAssocID="{572765E1-CDF5-4B69-B6BA-99D3A7DD0CC0}" presName="iconBgRect" presStyleLbl="bgShp" presStyleIdx="4" presStyleCnt="6"/>
      <dgm:spPr/>
    </dgm:pt>
    <dgm:pt modelId="{85F2ED0E-8936-4D35-AE83-8F023A67F5EA}" type="pres">
      <dgm:prSet presAssocID="{572765E1-CDF5-4B69-B6BA-99D3A7DD0CC0}" presName="iconRect" presStyleLbl="node1" presStyleIdx="4" presStyleCnt="6" custScaleX="104602" custScaleY="100426"/>
      <dgm:spPr>
        <a:blipFill>
          <a:blip xmlns:r="http://schemas.openxmlformats.org/officeDocument/2006/relationships" r:embed="rId7"/>
          <a:srcRect/>
          <a:stretch>
            <a:fillRect/>
          </a:stretch>
        </a:blipFill>
        <a:ln>
          <a:noFill/>
        </a:ln>
      </dgm:spPr>
    </dgm:pt>
    <dgm:pt modelId="{9677F179-A2B3-4DC3-92B8-C2F898F3C415}" type="pres">
      <dgm:prSet presAssocID="{572765E1-CDF5-4B69-B6BA-99D3A7DD0CC0}" presName="spaceRect" presStyleCnt="0"/>
      <dgm:spPr/>
    </dgm:pt>
    <dgm:pt modelId="{380F3F51-5CA6-4636-A345-033662D6211D}" type="pres">
      <dgm:prSet presAssocID="{572765E1-CDF5-4B69-B6BA-99D3A7DD0CC0}" presName="textRect" presStyleLbl="revTx" presStyleIdx="4" presStyleCnt="6">
        <dgm:presLayoutVars>
          <dgm:chMax val="1"/>
          <dgm:chPref val="1"/>
        </dgm:presLayoutVars>
      </dgm:prSet>
      <dgm:spPr/>
    </dgm:pt>
    <dgm:pt modelId="{6B3D3E77-216A-489F-AF96-3754A5084917}" type="pres">
      <dgm:prSet presAssocID="{75E900E2-FDDF-4266-86E8-CBE8CCF3572E}" presName="sibTrans" presStyleCnt="0"/>
      <dgm:spPr/>
    </dgm:pt>
    <dgm:pt modelId="{2236B29B-FD08-40E6-96AD-6821E14703E6}" type="pres">
      <dgm:prSet presAssocID="{12D35439-8687-49A8-B8D3-762769CF686B}" presName="compNode" presStyleCnt="0"/>
      <dgm:spPr/>
    </dgm:pt>
    <dgm:pt modelId="{4A39A0A8-FA83-41EF-AB06-CCAAFD59329F}" type="pres">
      <dgm:prSet presAssocID="{12D35439-8687-49A8-B8D3-762769CF686B}" presName="iconBgRect" presStyleLbl="bgShp" presStyleIdx="5" presStyleCnt="6"/>
      <dgm:spPr/>
    </dgm:pt>
    <dgm:pt modelId="{CC2543DE-970B-4544-9C4D-C315E35A7B02}" type="pres">
      <dgm:prSet presAssocID="{12D35439-8687-49A8-B8D3-762769CF686B}" presName="iconRect" presStyleLbl="node1" presStyleIdx="5" presStyleCnt="6"/>
      <dgm:spPr>
        <a:blipFill>
          <a:blip xmlns:r="http://schemas.openxmlformats.org/officeDocument/2006/relationships" r:embed="rId8"/>
          <a:srcRect/>
          <a:stretch>
            <a:fillRect/>
          </a:stretch>
        </a:blipFill>
        <a:ln>
          <a:noFill/>
        </a:ln>
      </dgm:spPr>
    </dgm:pt>
    <dgm:pt modelId="{F0BD9683-EA9E-4560-934B-3D2D3EE36D2A}" type="pres">
      <dgm:prSet presAssocID="{12D35439-8687-49A8-B8D3-762769CF686B}" presName="spaceRect" presStyleCnt="0"/>
      <dgm:spPr/>
    </dgm:pt>
    <dgm:pt modelId="{7EBAE311-CDED-48D4-897D-180131A2490B}" type="pres">
      <dgm:prSet presAssocID="{12D35439-8687-49A8-B8D3-762769CF686B}" presName="textRect" presStyleLbl="revTx" presStyleIdx="5" presStyleCnt="6">
        <dgm:presLayoutVars>
          <dgm:chMax val="1"/>
          <dgm:chPref val="1"/>
        </dgm:presLayoutVars>
      </dgm:prSet>
      <dgm:spPr/>
    </dgm:pt>
  </dgm:ptLst>
  <dgm:cxnLst>
    <dgm:cxn modelId="{5D216813-0D15-4D38-B13C-1F963C2CC636}" srcId="{B7EA99DE-3BE5-48B1-97B6-5FFF00DC70BA}" destId="{12D35439-8687-49A8-B8D3-762769CF686B}" srcOrd="5" destOrd="0" parTransId="{25938537-1598-4210-AAF2-90D6D8DEFFB0}" sibTransId="{F048206F-DCBF-400C-BD7E-1E77F01D78B1}"/>
    <dgm:cxn modelId="{0E1CD418-6AB7-4D0D-AF48-03BC0C276B33}" type="presOf" srcId="{572765E1-CDF5-4B69-B6BA-99D3A7DD0CC0}" destId="{380F3F51-5CA6-4636-A345-033662D6211D}" srcOrd="0" destOrd="0" presId="urn:microsoft.com/office/officeart/2018/5/layout/IconCircleLabelList"/>
    <dgm:cxn modelId="{30B8B31D-273F-455B-85FD-50F23A587AB0}" type="presOf" srcId="{A2CC4E59-B83F-43B2-95DA-45E9F3BB46B8}" destId="{B5622477-632C-46AD-8CAB-0E118AC551DA}" srcOrd="0" destOrd="0" presId="urn:microsoft.com/office/officeart/2018/5/layout/IconCircleLabelList"/>
    <dgm:cxn modelId="{DFA8B022-8A8C-4D57-B555-C9BA6358222D}" srcId="{B7EA99DE-3BE5-48B1-97B6-5FFF00DC70BA}" destId="{572765E1-CDF5-4B69-B6BA-99D3A7DD0CC0}" srcOrd="4" destOrd="0" parTransId="{2D46E4C1-ED4B-4103-A551-6A93D404E3B2}" sibTransId="{75E900E2-FDDF-4266-86E8-CBE8CCF3572E}"/>
    <dgm:cxn modelId="{BC462E29-4436-4F2B-82E6-75BCB77F8C41}" type="presOf" srcId="{A3F0E0BB-25C0-4CC4-9826-88F8228694C9}" destId="{ACC4E7D7-C83D-454F-8CD2-24C6CC126938}" srcOrd="0" destOrd="0" presId="urn:microsoft.com/office/officeart/2018/5/layout/IconCircleLabelList"/>
    <dgm:cxn modelId="{0318575B-0CF7-4BC0-8AF1-8E7F8109F271}" type="presOf" srcId="{31AE1094-FDD6-4A20-A854-7FF294145037}" destId="{EDF88A04-48D2-497D-91FD-A1F0FBD5FBA0}" srcOrd="0" destOrd="0" presId="urn:microsoft.com/office/officeart/2018/5/layout/IconCircleLabelList"/>
    <dgm:cxn modelId="{B39F4E74-06E6-4AFD-BA15-5C1C00983B39}" type="presOf" srcId="{12D35439-8687-49A8-B8D3-762769CF686B}" destId="{7EBAE311-CDED-48D4-897D-180131A2490B}" srcOrd="0" destOrd="0" presId="urn:microsoft.com/office/officeart/2018/5/layout/IconCircleLabelList"/>
    <dgm:cxn modelId="{67691F76-AC13-47A3-BCDF-1D64FB17EF5A}" srcId="{B7EA99DE-3BE5-48B1-97B6-5FFF00DC70BA}" destId="{A3F0E0BB-25C0-4CC4-9826-88F8228694C9}" srcOrd="0" destOrd="0" parTransId="{1DC78ABA-0979-4CCA-891A-E54FD3158FEC}" sibTransId="{C0C1FBC5-6EFD-42CA-836E-DE4275D9860C}"/>
    <dgm:cxn modelId="{2C9EB992-BF55-4A7E-A38B-A49B8DA78DDF}" srcId="{B7EA99DE-3BE5-48B1-97B6-5FFF00DC70BA}" destId="{31AE1094-FDD6-4A20-A854-7FF294145037}" srcOrd="3" destOrd="0" parTransId="{82E9B147-A67B-4123-9811-A2A9E53F32D2}" sibTransId="{7E470320-E9C0-4A4D-9081-3A7D8142A67B}"/>
    <dgm:cxn modelId="{C168FFBC-DAD4-4574-B4FC-09B6F5B14DDE}" srcId="{B7EA99DE-3BE5-48B1-97B6-5FFF00DC70BA}" destId="{A2CC4E59-B83F-43B2-95DA-45E9F3BB46B8}" srcOrd="2" destOrd="0" parTransId="{42EC0A94-6289-4E68-91C3-F9D9C908954A}" sibTransId="{A4E828E2-7D53-49A5-94E1-71F02521BF55}"/>
    <dgm:cxn modelId="{654C41CB-FA9C-4D01-97FC-31820F58FB41}" type="presOf" srcId="{4BFFC3AE-CB5C-4AEC-B1D8-FF347490B233}" destId="{8BE270E5-B759-4AE8-9B85-BF33CA3B78E9}" srcOrd="0" destOrd="0" presId="urn:microsoft.com/office/officeart/2018/5/layout/IconCircleLabelList"/>
    <dgm:cxn modelId="{1968DBDC-36BA-45E6-BE75-91EE81BD1596}" type="presOf" srcId="{B7EA99DE-3BE5-48B1-97B6-5FFF00DC70BA}" destId="{C7E38CB2-0E0F-4CC5-8B50-06202B300A95}" srcOrd="0" destOrd="0" presId="urn:microsoft.com/office/officeart/2018/5/layout/IconCircleLabelList"/>
    <dgm:cxn modelId="{F9818AF0-ADCE-4024-BF5E-447C10E62A09}" srcId="{B7EA99DE-3BE5-48B1-97B6-5FFF00DC70BA}" destId="{4BFFC3AE-CB5C-4AEC-B1D8-FF347490B233}" srcOrd="1" destOrd="0" parTransId="{921DA2DA-F6B1-4778-AB34-DE843F53748A}" sibTransId="{48ACF193-43A8-45BB-8F64-5D496F364E3C}"/>
    <dgm:cxn modelId="{FF5B6DDE-99E3-46FF-9655-4DB0CCCB194F}" type="presParOf" srcId="{C7E38CB2-0E0F-4CC5-8B50-06202B300A95}" destId="{2884C819-FAD0-4295-B25E-A1FC1DD8A8A5}" srcOrd="0" destOrd="0" presId="urn:microsoft.com/office/officeart/2018/5/layout/IconCircleLabelList"/>
    <dgm:cxn modelId="{7672D9B5-585E-4B29-9D06-090CB6FA8DD7}" type="presParOf" srcId="{2884C819-FAD0-4295-B25E-A1FC1DD8A8A5}" destId="{70A7AC50-DBFA-4A39-8813-752060659988}" srcOrd="0" destOrd="0" presId="urn:microsoft.com/office/officeart/2018/5/layout/IconCircleLabelList"/>
    <dgm:cxn modelId="{B23BADB3-D24F-486A-8DFB-65045CC51AB3}" type="presParOf" srcId="{2884C819-FAD0-4295-B25E-A1FC1DD8A8A5}" destId="{5D00E5C8-EAC9-4191-8113-57EB5688FEA7}" srcOrd="1" destOrd="0" presId="urn:microsoft.com/office/officeart/2018/5/layout/IconCircleLabelList"/>
    <dgm:cxn modelId="{00CF4730-7FFE-4550-BD11-7579534E5BDB}" type="presParOf" srcId="{2884C819-FAD0-4295-B25E-A1FC1DD8A8A5}" destId="{7287F58E-7C68-44CC-B2B8-FBE37EF84033}" srcOrd="2" destOrd="0" presId="urn:microsoft.com/office/officeart/2018/5/layout/IconCircleLabelList"/>
    <dgm:cxn modelId="{01F8FEFC-DA13-43FA-B0BB-BED9B9F065FA}" type="presParOf" srcId="{2884C819-FAD0-4295-B25E-A1FC1DD8A8A5}" destId="{ACC4E7D7-C83D-454F-8CD2-24C6CC126938}" srcOrd="3" destOrd="0" presId="urn:microsoft.com/office/officeart/2018/5/layout/IconCircleLabelList"/>
    <dgm:cxn modelId="{F774AAFD-30AE-459E-9A6A-7C209B9FA0FA}" type="presParOf" srcId="{C7E38CB2-0E0F-4CC5-8B50-06202B300A95}" destId="{42BFD751-3457-48B0-8888-DA3A57BC55C3}" srcOrd="1" destOrd="0" presId="urn:microsoft.com/office/officeart/2018/5/layout/IconCircleLabelList"/>
    <dgm:cxn modelId="{0B354BBD-8DCB-45E1-9DDA-FE86F4D1C320}" type="presParOf" srcId="{C7E38CB2-0E0F-4CC5-8B50-06202B300A95}" destId="{29964C9D-3EE4-49BD-81CF-A70A6B66C542}" srcOrd="2" destOrd="0" presId="urn:microsoft.com/office/officeart/2018/5/layout/IconCircleLabelList"/>
    <dgm:cxn modelId="{4914F8FF-739E-43AF-864E-2C25D0B9FDE6}" type="presParOf" srcId="{29964C9D-3EE4-49BD-81CF-A70A6B66C542}" destId="{9E2CB7ED-C075-48EF-9970-48AC562C3C02}" srcOrd="0" destOrd="0" presId="urn:microsoft.com/office/officeart/2018/5/layout/IconCircleLabelList"/>
    <dgm:cxn modelId="{22C66142-CDBE-4277-B53D-21AD03697A21}" type="presParOf" srcId="{29964C9D-3EE4-49BD-81CF-A70A6B66C542}" destId="{41C6E732-4370-4A38-946C-842EF1BDB58C}" srcOrd="1" destOrd="0" presId="urn:microsoft.com/office/officeart/2018/5/layout/IconCircleLabelList"/>
    <dgm:cxn modelId="{8222E925-0EC4-442F-A382-F1CB53F84593}" type="presParOf" srcId="{29964C9D-3EE4-49BD-81CF-A70A6B66C542}" destId="{C3AF41D0-CCBF-4CEB-84C8-428FC89ABD17}" srcOrd="2" destOrd="0" presId="urn:microsoft.com/office/officeart/2018/5/layout/IconCircleLabelList"/>
    <dgm:cxn modelId="{C0F8B555-A82F-4E3C-B7D7-E4098054C567}" type="presParOf" srcId="{29964C9D-3EE4-49BD-81CF-A70A6B66C542}" destId="{8BE270E5-B759-4AE8-9B85-BF33CA3B78E9}" srcOrd="3" destOrd="0" presId="urn:microsoft.com/office/officeart/2018/5/layout/IconCircleLabelList"/>
    <dgm:cxn modelId="{6CBAC3EB-DE1A-4232-A38A-01CB28ED80FC}" type="presParOf" srcId="{C7E38CB2-0E0F-4CC5-8B50-06202B300A95}" destId="{D6B9350D-C4B1-4C37-9D85-B3C2A167C810}" srcOrd="3" destOrd="0" presId="urn:microsoft.com/office/officeart/2018/5/layout/IconCircleLabelList"/>
    <dgm:cxn modelId="{9EB0CE27-64FD-4566-A409-4EA715C90918}" type="presParOf" srcId="{C7E38CB2-0E0F-4CC5-8B50-06202B300A95}" destId="{EBBAFB5D-5B27-401E-8CAA-417E25BCF1EC}" srcOrd="4" destOrd="0" presId="urn:microsoft.com/office/officeart/2018/5/layout/IconCircleLabelList"/>
    <dgm:cxn modelId="{14CAA464-06C9-445E-A032-CD346E327CB4}" type="presParOf" srcId="{EBBAFB5D-5B27-401E-8CAA-417E25BCF1EC}" destId="{5B551830-0DC7-42CD-B5D4-7BE8E1D7D709}" srcOrd="0" destOrd="0" presId="urn:microsoft.com/office/officeart/2018/5/layout/IconCircleLabelList"/>
    <dgm:cxn modelId="{75D196D0-D949-410C-A0BA-D8BFFD38FA9D}" type="presParOf" srcId="{EBBAFB5D-5B27-401E-8CAA-417E25BCF1EC}" destId="{0E9C415A-EC29-43C6-AA67-FB88BF00B544}" srcOrd="1" destOrd="0" presId="urn:microsoft.com/office/officeart/2018/5/layout/IconCircleLabelList"/>
    <dgm:cxn modelId="{A0B1EFCA-36A2-40DA-A618-7D43FEBB2B96}" type="presParOf" srcId="{EBBAFB5D-5B27-401E-8CAA-417E25BCF1EC}" destId="{C54D959F-9A37-49AE-AC63-1C0D2BB4CA8A}" srcOrd="2" destOrd="0" presId="urn:microsoft.com/office/officeart/2018/5/layout/IconCircleLabelList"/>
    <dgm:cxn modelId="{3C6A41B2-5D84-4E13-B941-19A1AFB15A83}" type="presParOf" srcId="{EBBAFB5D-5B27-401E-8CAA-417E25BCF1EC}" destId="{B5622477-632C-46AD-8CAB-0E118AC551DA}" srcOrd="3" destOrd="0" presId="urn:microsoft.com/office/officeart/2018/5/layout/IconCircleLabelList"/>
    <dgm:cxn modelId="{54FCF0B7-94BD-4B3E-9196-139A47C0F3C5}" type="presParOf" srcId="{C7E38CB2-0E0F-4CC5-8B50-06202B300A95}" destId="{D14DF3F1-6392-4933-BEF6-37A26BF99614}" srcOrd="5" destOrd="0" presId="urn:microsoft.com/office/officeart/2018/5/layout/IconCircleLabelList"/>
    <dgm:cxn modelId="{B06FD2F0-12F0-4A92-932C-142DA23DF41A}" type="presParOf" srcId="{C7E38CB2-0E0F-4CC5-8B50-06202B300A95}" destId="{5DBCECBF-F38B-4EB0-86AC-C6AE81161CF5}" srcOrd="6" destOrd="0" presId="urn:microsoft.com/office/officeart/2018/5/layout/IconCircleLabelList"/>
    <dgm:cxn modelId="{F71AC078-D05B-434A-B444-6520224B1507}" type="presParOf" srcId="{5DBCECBF-F38B-4EB0-86AC-C6AE81161CF5}" destId="{6AD5EBDD-BB8F-4510-8B0C-C8ECAF8F3743}" srcOrd="0" destOrd="0" presId="urn:microsoft.com/office/officeart/2018/5/layout/IconCircleLabelList"/>
    <dgm:cxn modelId="{EE1ECD19-D7FA-4E3A-A7EB-ACA53784BACD}" type="presParOf" srcId="{5DBCECBF-F38B-4EB0-86AC-C6AE81161CF5}" destId="{E9F3202D-06DB-4025-B2CA-22495AAEEE5B}" srcOrd="1" destOrd="0" presId="urn:microsoft.com/office/officeart/2018/5/layout/IconCircleLabelList"/>
    <dgm:cxn modelId="{20113790-5968-468E-8E73-366B70CBDF7A}" type="presParOf" srcId="{5DBCECBF-F38B-4EB0-86AC-C6AE81161CF5}" destId="{343D8EB1-D3E1-468D-800E-513C00006AF4}" srcOrd="2" destOrd="0" presId="urn:microsoft.com/office/officeart/2018/5/layout/IconCircleLabelList"/>
    <dgm:cxn modelId="{0270CE58-C5EE-4477-A3D7-FD8677FB5E43}" type="presParOf" srcId="{5DBCECBF-F38B-4EB0-86AC-C6AE81161CF5}" destId="{EDF88A04-48D2-497D-91FD-A1F0FBD5FBA0}" srcOrd="3" destOrd="0" presId="urn:microsoft.com/office/officeart/2018/5/layout/IconCircleLabelList"/>
    <dgm:cxn modelId="{1D744F50-BD21-4F02-A87D-68115A6DAF78}" type="presParOf" srcId="{C7E38CB2-0E0F-4CC5-8B50-06202B300A95}" destId="{DB79FD63-8F67-4BCA-9605-B5F2A75A75F2}" srcOrd="7" destOrd="0" presId="urn:microsoft.com/office/officeart/2018/5/layout/IconCircleLabelList"/>
    <dgm:cxn modelId="{6B2652FB-D0D4-437B-85AF-A5B9305BF0CA}" type="presParOf" srcId="{C7E38CB2-0E0F-4CC5-8B50-06202B300A95}" destId="{4D1567C1-CB28-478A-AB7D-57B1C0B0A9BA}" srcOrd="8" destOrd="0" presId="urn:microsoft.com/office/officeart/2018/5/layout/IconCircleLabelList"/>
    <dgm:cxn modelId="{24560C30-76F6-4484-A3F3-ECAFCA175891}" type="presParOf" srcId="{4D1567C1-CB28-478A-AB7D-57B1C0B0A9BA}" destId="{A4125C97-5F37-4EB9-90CA-0BF509B48E7D}" srcOrd="0" destOrd="0" presId="urn:microsoft.com/office/officeart/2018/5/layout/IconCircleLabelList"/>
    <dgm:cxn modelId="{B1EF9A8B-76F4-491F-AA45-099809845321}" type="presParOf" srcId="{4D1567C1-CB28-478A-AB7D-57B1C0B0A9BA}" destId="{85F2ED0E-8936-4D35-AE83-8F023A67F5EA}" srcOrd="1" destOrd="0" presId="urn:microsoft.com/office/officeart/2018/5/layout/IconCircleLabelList"/>
    <dgm:cxn modelId="{E76AD3FA-A4A1-4BF8-8614-94DFA32ACDF2}" type="presParOf" srcId="{4D1567C1-CB28-478A-AB7D-57B1C0B0A9BA}" destId="{9677F179-A2B3-4DC3-92B8-C2F898F3C415}" srcOrd="2" destOrd="0" presId="urn:microsoft.com/office/officeart/2018/5/layout/IconCircleLabelList"/>
    <dgm:cxn modelId="{904B93FF-323E-4FB1-AB6B-022305B4A056}" type="presParOf" srcId="{4D1567C1-CB28-478A-AB7D-57B1C0B0A9BA}" destId="{380F3F51-5CA6-4636-A345-033662D6211D}" srcOrd="3" destOrd="0" presId="urn:microsoft.com/office/officeart/2018/5/layout/IconCircleLabelList"/>
    <dgm:cxn modelId="{1671515E-8AB6-4FB8-9A5B-2752E8934C25}" type="presParOf" srcId="{C7E38CB2-0E0F-4CC5-8B50-06202B300A95}" destId="{6B3D3E77-216A-489F-AF96-3754A5084917}" srcOrd="9" destOrd="0" presId="urn:microsoft.com/office/officeart/2018/5/layout/IconCircleLabelList"/>
    <dgm:cxn modelId="{042B24CF-1DF0-4813-A39C-85B13853F789}" type="presParOf" srcId="{C7E38CB2-0E0F-4CC5-8B50-06202B300A95}" destId="{2236B29B-FD08-40E6-96AD-6821E14703E6}" srcOrd="10" destOrd="0" presId="urn:microsoft.com/office/officeart/2018/5/layout/IconCircleLabelList"/>
    <dgm:cxn modelId="{8A7E8B12-7ADE-4CF2-88DE-38DAB57F2AF4}" type="presParOf" srcId="{2236B29B-FD08-40E6-96AD-6821E14703E6}" destId="{4A39A0A8-FA83-41EF-AB06-CCAAFD59329F}" srcOrd="0" destOrd="0" presId="urn:microsoft.com/office/officeart/2018/5/layout/IconCircleLabelList"/>
    <dgm:cxn modelId="{5BA8BCEF-8A0D-4134-BD5D-D9B7180683FE}" type="presParOf" srcId="{2236B29B-FD08-40E6-96AD-6821E14703E6}" destId="{CC2543DE-970B-4544-9C4D-C315E35A7B02}" srcOrd="1" destOrd="0" presId="urn:microsoft.com/office/officeart/2018/5/layout/IconCircleLabelList"/>
    <dgm:cxn modelId="{181167EF-70FE-48F6-892C-1EC0C3ECEFC6}" type="presParOf" srcId="{2236B29B-FD08-40E6-96AD-6821E14703E6}" destId="{F0BD9683-EA9E-4560-934B-3D2D3EE36D2A}" srcOrd="2" destOrd="0" presId="urn:microsoft.com/office/officeart/2018/5/layout/IconCircleLabelList"/>
    <dgm:cxn modelId="{0D6BB1A7-C939-4A66-8EF2-F1FF3CB7CD9B}" type="presParOf" srcId="{2236B29B-FD08-40E6-96AD-6821E14703E6}" destId="{7EBAE311-CDED-48D4-897D-180131A2490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7EA99DE-3BE5-48B1-97B6-5FFF00DC70B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3F0E0BB-25C0-4CC4-9826-88F8228694C9}">
      <dgm:prSet/>
      <dgm:spPr/>
      <dgm:t>
        <a:bodyPr/>
        <a:lstStyle/>
        <a:p>
          <a:pPr>
            <a:lnSpc>
              <a:spcPct val="100000"/>
            </a:lnSpc>
            <a:defRPr cap="all"/>
          </a:pPr>
          <a:r>
            <a:rPr lang="en-US" dirty="0" err="1"/>
            <a:t>kibana</a:t>
          </a:r>
          <a:endParaRPr lang="en-US" dirty="0"/>
        </a:p>
      </dgm:t>
    </dgm:pt>
    <dgm:pt modelId="{1DC78ABA-0979-4CCA-891A-E54FD3158FEC}" type="parTrans" cxnId="{67691F76-AC13-47A3-BCDF-1D64FB17EF5A}">
      <dgm:prSet/>
      <dgm:spPr/>
      <dgm:t>
        <a:bodyPr/>
        <a:lstStyle/>
        <a:p>
          <a:endParaRPr lang="en-US"/>
        </a:p>
      </dgm:t>
    </dgm:pt>
    <dgm:pt modelId="{C0C1FBC5-6EFD-42CA-836E-DE4275D9860C}" type="sibTrans" cxnId="{67691F76-AC13-47A3-BCDF-1D64FB17EF5A}">
      <dgm:prSet/>
      <dgm:spPr/>
      <dgm:t>
        <a:bodyPr/>
        <a:lstStyle/>
        <a:p>
          <a:endParaRPr lang="en-US"/>
        </a:p>
      </dgm:t>
    </dgm:pt>
    <dgm:pt modelId="{4BFFC3AE-CB5C-4AEC-B1D8-FF347490B233}">
      <dgm:prSet/>
      <dgm:spPr/>
      <dgm:t>
        <a:bodyPr/>
        <a:lstStyle/>
        <a:p>
          <a:pPr>
            <a:lnSpc>
              <a:spcPct val="100000"/>
            </a:lnSpc>
            <a:defRPr cap="all"/>
          </a:pPr>
          <a:r>
            <a:rPr lang="en-GB" dirty="0"/>
            <a:t>Bosun</a:t>
          </a:r>
          <a:endParaRPr lang="en-US" dirty="0"/>
        </a:p>
      </dgm:t>
    </dgm:pt>
    <dgm:pt modelId="{921DA2DA-F6B1-4778-AB34-DE843F53748A}" type="parTrans" cxnId="{F9818AF0-ADCE-4024-BF5E-447C10E62A09}">
      <dgm:prSet/>
      <dgm:spPr/>
      <dgm:t>
        <a:bodyPr/>
        <a:lstStyle/>
        <a:p>
          <a:endParaRPr lang="en-US"/>
        </a:p>
      </dgm:t>
    </dgm:pt>
    <dgm:pt modelId="{48ACF193-43A8-45BB-8F64-5D496F364E3C}" type="sibTrans" cxnId="{F9818AF0-ADCE-4024-BF5E-447C10E62A09}">
      <dgm:prSet/>
      <dgm:spPr/>
      <dgm:t>
        <a:bodyPr/>
        <a:lstStyle/>
        <a:p>
          <a:endParaRPr lang="en-US"/>
        </a:p>
      </dgm:t>
    </dgm:pt>
    <dgm:pt modelId="{A2CC4E59-B83F-43B2-95DA-45E9F3BB46B8}">
      <dgm:prSet/>
      <dgm:spPr/>
      <dgm:t>
        <a:bodyPr/>
        <a:lstStyle/>
        <a:p>
          <a:pPr>
            <a:lnSpc>
              <a:spcPct val="100000"/>
            </a:lnSpc>
            <a:defRPr cap="all"/>
          </a:pPr>
          <a:r>
            <a:rPr lang="en-US" dirty="0"/>
            <a:t>Elasticsearch</a:t>
          </a:r>
        </a:p>
      </dgm:t>
    </dgm:pt>
    <dgm:pt modelId="{42EC0A94-6289-4E68-91C3-F9D9C908954A}" type="parTrans" cxnId="{C168FFBC-DAD4-4574-B4FC-09B6F5B14DDE}">
      <dgm:prSet/>
      <dgm:spPr/>
      <dgm:t>
        <a:bodyPr/>
        <a:lstStyle/>
        <a:p>
          <a:endParaRPr lang="en-US"/>
        </a:p>
      </dgm:t>
    </dgm:pt>
    <dgm:pt modelId="{A4E828E2-7D53-49A5-94E1-71F02521BF55}" type="sibTrans" cxnId="{C168FFBC-DAD4-4574-B4FC-09B6F5B14DDE}">
      <dgm:prSet/>
      <dgm:spPr/>
      <dgm:t>
        <a:bodyPr/>
        <a:lstStyle/>
        <a:p>
          <a:endParaRPr lang="en-US"/>
        </a:p>
      </dgm:t>
    </dgm:pt>
    <dgm:pt modelId="{572765E1-CDF5-4B69-B6BA-99D3A7DD0CC0}">
      <dgm:prSet/>
      <dgm:spPr/>
      <dgm:t>
        <a:bodyPr/>
        <a:lstStyle/>
        <a:p>
          <a:pPr>
            <a:lnSpc>
              <a:spcPct val="100000"/>
            </a:lnSpc>
            <a:defRPr cap="all"/>
          </a:pPr>
          <a:r>
            <a:rPr lang="en-US" dirty="0" err="1"/>
            <a:t>logstash</a:t>
          </a:r>
          <a:endParaRPr lang="en-US" dirty="0"/>
        </a:p>
      </dgm:t>
    </dgm:pt>
    <dgm:pt modelId="{2D46E4C1-ED4B-4103-A551-6A93D404E3B2}" type="parTrans" cxnId="{DFA8B022-8A8C-4D57-B555-C9BA6358222D}">
      <dgm:prSet/>
      <dgm:spPr/>
      <dgm:t>
        <a:bodyPr/>
        <a:lstStyle/>
        <a:p>
          <a:endParaRPr lang="en-US"/>
        </a:p>
      </dgm:t>
    </dgm:pt>
    <dgm:pt modelId="{75E900E2-FDDF-4266-86E8-CBE8CCF3572E}" type="sibTrans" cxnId="{DFA8B022-8A8C-4D57-B555-C9BA6358222D}">
      <dgm:prSet/>
      <dgm:spPr/>
      <dgm:t>
        <a:bodyPr/>
        <a:lstStyle/>
        <a:p>
          <a:endParaRPr lang="en-US"/>
        </a:p>
      </dgm:t>
    </dgm:pt>
    <dgm:pt modelId="{12D35439-8687-49A8-B8D3-762769CF686B}">
      <dgm:prSet/>
      <dgm:spPr/>
      <dgm:t>
        <a:bodyPr/>
        <a:lstStyle/>
        <a:p>
          <a:endParaRPr lang="en-GB"/>
        </a:p>
      </dgm:t>
    </dgm:pt>
    <dgm:pt modelId="{25938537-1598-4210-AAF2-90D6D8DEFFB0}" type="parTrans" cxnId="{5D216813-0D15-4D38-B13C-1F963C2CC636}">
      <dgm:prSet/>
      <dgm:spPr/>
      <dgm:t>
        <a:bodyPr/>
        <a:lstStyle/>
        <a:p>
          <a:endParaRPr lang="en-US"/>
        </a:p>
      </dgm:t>
    </dgm:pt>
    <dgm:pt modelId="{F048206F-DCBF-400C-BD7E-1E77F01D78B1}" type="sibTrans" cxnId="{5D216813-0D15-4D38-B13C-1F963C2CC636}">
      <dgm:prSet/>
      <dgm:spPr/>
      <dgm:t>
        <a:bodyPr/>
        <a:lstStyle/>
        <a:p>
          <a:endParaRPr lang="en-US"/>
        </a:p>
      </dgm:t>
    </dgm:pt>
    <dgm:pt modelId="{D16FDAD2-4369-4F8F-9ECE-36F956C77811}">
      <dgm:prSet/>
      <dgm:spPr/>
      <dgm:t>
        <a:bodyPr/>
        <a:lstStyle/>
        <a:p>
          <a:pPr>
            <a:lnSpc>
              <a:spcPct val="100000"/>
            </a:lnSpc>
            <a:defRPr cap="all"/>
          </a:pPr>
          <a:r>
            <a:rPr lang="en-US" dirty="0"/>
            <a:t>Azure </a:t>
          </a:r>
          <a:r>
            <a:rPr lang="en-US" dirty="0" err="1"/>
            <a:t>Devops</a:t>
          </a:r>
          <a:endParaRPr lang="en-US" dirty="0"/>
        </a:p>
      </dgm:t>
    </dgm:pt>
    <dgm:pt modelId="{C2EFB253-84F2-4621-B362-CE4646624685}" type="parTrans" cxnId="{10B57384-B5AB-4059-845E-262B78890B0A}">
      <dgm:prSet/>
      <dgm:spPr/>
      <dgm:t>
        <a:bodyPr/>
        <a:lstStyle/>
        <a:p>
          <a:endParaRPr lang="en-GB"/>
        </a:p>
      </dgm:t>
    </dgm:pt>
    <dgm:pt modelId="{575CE787-43DA-474E-8705-4EF572870F03}" type="sibTrans" cxnId="{10B57384-B5AB-4059-845E-262B78890B0A}">
      <dgm:prSet/>
      <dgm:spPr/>
      <dgm:t>
        <a:bodyPr/>
        <a:lstStyle/>
        <a:p>
          <a:endParaRPr lang="en-GB"/>
        </a:p>
      </dgm:t>
    </dgm:pt>
    <dgm:pt modelId="{C7E38CB2-0E0F-4CC5-8B50-06202B300A95}" type="pres">
      <dgm:prSet presAssocID="{B7EA99DE-3BE5-48B1-97B6-5FFF00DC70BA}" presName="root" presStyleCnt="0">
        <dgm:presLayoutVars>
          <dgm:dir/>
          <dgm:resizeHandles val="exact"/>
        </dgm:presLayoutVars>
      </dgm:prSet>
      <dgm:spPr/>
    </dgm:pt>
    <dgm:pt modelId="{EBBAFB5D-5B27-401E-8CAA-417E25BCF1EC}" type="pres">
      <dgm:prSet presAssocID="{A2CC4E59-B83F-43B2-95DA-45E9F3BB46B8}" presName="compNode" presStyleCnt="0"/>
      <dgm:spPr/>
    </dgm:pt>
    <dgm:pt modelId="{5B551830-0DC7-42CD-B5D4-7BE8E1D7D709}" type="pres">
      <dgm:prSet presAssocID="{A2CC4E59-B83F-43B2-95DA-45E9F3BB46B8}" presName="iconBgRect" presStyleLbl="bgShp" presStyleIdx="0" presStyleCnt="5"/>
      <dgm:spPr/>
    </dgm:pt>
    <dgm:pt modelId="{0E9C415A-EC29-43C6-AA67-FB88BF00B544}" type="pres">
      <dgm:prSet presAssocID="{A2CC4E59-B83F-43B2-95DA-45E9F3BB46B8}" presName="iconRect" presStyleLbl="node1" presStyleIdx="0" presStyleCnt="5" custScaleX="119985" custScaleY="120746"/>
      <dgm:spPr>
        <a:blipFill>
          <a:blip xmlns:r="http://schemas.openxmlformats.org/officeDocument/2006/relationships" r:embed="rId1"/>
          <a:srcRect/>
          <a:stretch>
            <a:fillRect t="-4000" b="-4000"/>
          </a:stretch>
        </a:blipFill>
      </dgm:spPr>
    </dgm:pt>
    <dgm:pt modelId="{C54D959F-9A37-49AE-AC63-1C0D2BB4CA8A}" type="pres">
      <dgm:prSet presAssocID="{A2CC4E59-B83F-43B2-95DA-45E9F3BB46B8}" presName="spaceRect" presStyleCnt="0"/>
      <dgm:spPr/>
    </dgm:pt>
    <dgm:pt modelId="{B5622477-632C-46AD-8CAB-0E118AC551DA}" type="pres">
      <dgm:prSet presAssocID="{A2CC4E59-B83F-43B2-95DA-45E9F3BB46B8}" presName="textRect" presStyleLbl="revTx" presStyleIdx="0" presStyleCnt="5">
        <dgm:presLayoutVars>
          <dgm:chMax val="1"/>
          <dgm:chPref val="1"/>
        </dgm:presLayoutVars>
      </dgm:prSet>
      <dgm:spPr/>
    </dgm:pt>
    <dgm:pt modelId="{BDBE87C7-99D8-43E4-84F5-AFA0C75ADDEB}" type="pres">
      <dgm:prSet presAssocID="{A4E828E2-7D53-49A5-94E1-71F02521BF55}" presName="sibTrans" presStyleCnt="0"/>
      <dgm:spPr/>
    </dgm:pt>
    <dgm:pt modelId="{4D1567C1-CB28-478A-AB7D-57B1C0B0A9BA}" type="pres">
      <dgm:prSet presAssocID="{572765E1-CDF5-4B69-B6BA-99D3A7DD0CC0}" presName="compNode" presStyleCnt="0"/>
      <dgm:spPr/>
    </dgm:pt>
    <dgm:pt modelId="{A4125C97-5F37-4EB9-90CA-0BF509B48E7D}" type="pres">
      <dgm:prSet presAssocID="{572765E1-CDF5-4B69-B6BA-99D3A7DD0CC0}" presName="iconBgRect" presStyleLbl="bgShp" presStyleIdx="1" presStyleCnt="5"/>
      <dgm:spPr/>
    </dgm:pt>
    <dgm:pt modelId="{85F2ED0E-8936-4D35-AE83-8F023A67F5EA}" type="pres">
      <dgm:prSet presAssocID="{572765E1-CDF5-4B69-B6BA-99D3A7DD0CC0}" presName="iconRect" presStyleLbl="node1" presStyleIdx="1" presStyleCnt="5" custScaleX="104602" custScaleY="100426"/>
      <dgm:spPr>
        <a:blipFill>
          <a:blip xmlns:r="http://schemas.openxmlformats.org/officeDocument/2006/relationships" r:embed="rId2"/>
          <a:srcRect/>
          <a:stretch>
            <a:fillRect t="-5000" b="-5000"/>
          </a:stretch>
        </a:blipFill>
      </dgm:spPr>
    </dgm:pt>
    <dgm:pt modelId="{9677F179-A2B3-4DC3-92B8-C2F898F3C415}" type="pres">
      <dgm:prSet presAssocID="{572765E1-CDF5-4B69-B6BA-99D3A7DD0CC0}" presName="spaceRect" presStyleCnt="0"/>
      <dgm:spPr/>
    </dgm:pt>
    <dgm:pt modelId="{380F3F51-5CA6-4636-A345-033662D6211D}" type="pres">
      <dgm:prSet presAssocID="{572765E1-CDF5-4B69-B6BA-99D3A7DD0CC0}" presName="textRect" presStyleLbl="revTx" presStyleIdx="1" presStyleCnt="5">
        <dgm:presLayoutVars>
          <dgm:chMax val="1"/>
          <dgm:chPref val="1"/>
        </dgm:presLayoutVars>
      </dgm:prSet>
      <dgm:spPr/>
    </dgm:pt>
    <dgm:pt modelId="{4BDFF2BE-ABEA-486E-BE1E-6A8A9E4663A0}" type="pres">
      <dgm:prSet presAssocID="{75E900E2-FDDF-4266-86E8-CBE8CCF3572E}" presName="sibTrans" presStyleCnt="0"/>
      <dgm:spPr/>
    </dgm:pt>
    <dgm:pt modelId="{2884C819-FAD0-4295-B25E-A1FC1DD8A8A5}" type="pres">
      <dgm:prSet presAssocID="{A3F0E0BB-25C0-4CC4-9826-88F8228694C9}" presName="compNode" presStyleCnt="0"/>
      <dgm:spPr/>
    </dgm:pt>
    <dgm:pt modelId="{70A7AC50-DBFA-4A39-8813-752060659988}" type="pres">
      <dgm:prSet presAssocID="{A3F0E0BB-25C0-4CC4-9826-88F8228694C9}" presName="iconBgRect" presStyleLbl="bgShp" presStyleIdx="2" presStyleCnt="5"/>
      <dgm:spPr/>
    </dgm:pt>
    <dgm:pt modelId="{5D00E5C8-EAC9-4191-8113-57EB5688FEA7}" type="pres">
      <dgm:prSet presAssocID="{A3F0E0BB-25C0-4CC4-9826-88F8228694C9}" presName="iconRect" presStyleLbl="node1" presStyleIdx="2" presStyleCnt="5"/>
      <dgm:spPr>
        <a:blipFill>
          <a:blip xmlns:r="http://schemas.openxmlformats.org/officeDocument/2006/relationships" r:embed="rId3"/>
          <a:srcRect/>
          <a:stretch>
            <a:fillRect t="-15000" b="-15000"/>
          </a:stretch>
        </a:blipFill>
      </dgm:spPr>
    </dgm:pt>
    <dgm:pt modelId="{7287F58E-7C68-44CC-B2B8-FBE37EF84033}" type="pres">
      <dgm:prSet presAssocID="{A3F0E0BB-25C0-4CC4-9826-88F8228694C9}" presName="spaceRect" presStyleCnt="0"/>
      <dgm:spPr/>
    </dgm:pt>
    <dgm:pt modelId="{ACC4E7D7-C83D-454F-8CD2-24C6CC126938}" type="pres">
      <dgm:prSet presAssocID="{A3F0E0BB-25C0-4CC4-9826-88F8228694C9}" presName="textRect" presStyleLbl="revTx" presStyleIdx="2" presStyleCnt="5">
        <dgm:presLayoutVars>
          <dgm:chMax val="1"/>
          <dgm:chPref val="1"/>
        </dgm:presLayoutVars>
      </dgm:prSet>
      <dgm:spPr/>
    </dgm:pt>
    <dgm:pt modelId="{42BFD751-3457-48B0-8888-DA3A57BC55C3}" type="pres">
      <dgm:prSet presAssocID="{C0C1FBC5-6EFD-42CA-836E-DE4275D9860C}" presName="sibTrans" presStyleCnt="0"/>
      <dgm:spPr/>
    </dgm:pt>
    <dgm:pt modelId="{2D76D338-245E-4CE9-B9B1-20AEBFCBC378}" type="pres">
      <dgm:prSet presAssocID="{D16FDAD2-4369-4F8F-9ECE-36F956C77811}" presName="compNode" presStyleCnt="0"/>
      <dgm:spPr/>
    </dgm:pt>
    <dgm:pt modelId="{7699B73C-93F3-4FEB-A737-A21BE5850F53}" type="pres">
      <dgm:prSet presAssocID="{D16FDAD2-4369-4F8F-9ECE-36F956C77811}" presName="iconBgRect" presStyleLbl="bgShp" presStyleIdx="3" presStyleCnt="5"/>
      <dgm:spPr/>
    </dgm:pt>
    <dgm:pt modelId="{1E1A7032-5D94-43B4-A5F4-7E728D3BDD7E}" type="pres">
      <dgm:prSet presAssocID="{D16FDAD2-4369-4F8F-9ECE-36F956C77811}" presName="iconRect" presStyleLbl="node1" presStyleIdx="3" presStyleCnt="5"/>
      <dgm:spPr>
        <a:blipFill>
          <a:blip xmlns:r="http://schemas.openxmlformats.org/officeDocument/2006/relationships" r:embed="rId4"/>
          <a:srcRect/>
          <a:stretch>
            <a:fillRect/>
          </a:stretch>
        </a:blipFill>
      </dgm:spPr>
    </dgm:pt>
    <dgm:pt modelId="{24F8BB79-76FA-4E2E-B74C-41F79E9F45B0}" type="pres">
      <dgm:prSet presAssocID="{D16FDAD2-4369-4F8F-9ECE-36F956C77811}" presName="spaceRect" presStyleCnt="0"/>
      <dgm:spPr/>
    </dgm:pt>
    <dgm:pt modelId="{677506C9-B213-4678-9E8A-77F304BCF2B2}" type="pres">
      <dgm:prSet presAssocID="{D16FDAD2-4369-4F8F-9ECE-36F956C77811}" presName="textRect" presStyleLbl="revTx" presStyleIdx="3" presStyleCnt="5">
        <dgm:presLayoutVars>
          <dgm:chMax val="1"/>
          <dgm:chPref val="1"/>
        </dgm:presLayoutVars>
      </dgm:prSet>
      <dgm:spPr/>
    </dgm:pt>
    <dgm:pt modelId="{A7009630-2F71-40C4-B37E-60FD06BDDDD6}" type="pres">
      <dgm:prSet presAssocID="{575CE787-43DA-474E-8705-4EF572870F03}" presName="sibTrans" presStyleCnt="0"/>
      <dgm:spPr/>
    </dgm:pt>
    <dgm:pt modelId="{29964C9D-3EE4-49BD-81CF-A70A6B66C542}" type="pres">
      <dgm:prSet presAssocID="{4BFFC3AE-CB5C-4AEC-B1D8-FF347490B233}" presName="compNode" presStyleCnt="0"/>
      <dgm:spPr/>
    </dgm:pt>
    <dgm:pt modelId="{9E2CB7ED-C075-48EF-9970-48AC562C3C02}" type="pres">
      <dgm:prSet presAssocID="{4BFFC3AE-CB5C-4AEC-B1D8-FF347490B233}" presName="iconBgRect" presStyleLbl="bgShp" presStyleIdx="4" presStyleCnt="5"/>
      <dgm:spPr/>
    </dgm:pt>
    <dgm:pt modelId="{41C6E732-4370-4A38-946C-842EF1BDB58C}" type="pres">
      <dgm:prSet presAssocID="{4BFFC3AE-CB5C-4AEC-B1D8-FF347490B233}" presName="iconRect" presStyleLbl="node1" presStyleIdx="4" presStyleCnt="5"/>
      <dgm:spPr>
        <a:blipFill>
          <a:blip xmlns:r="http://schemas.openxmlformats.org/officeDocument/2006/relationships" r:embed="rId5"/>
          <a:srcRect/>
          <a:stretch>
            <a:fillRect/>
          </a:stretch>
        </a:blipFill>
      </dgm:spPr>
    </dgm:pt>
    <dgm:pt modelId="{C3AF41D0-CCBF-4CEB-84C8-428FC89ABD17}" type="pres">
      <dgm:prSet presAssocID="{4BFFC3AE-CB5C-4AEC-B1D8-FF347490B233}" presName="spaceRect" presStyleCnt="0"/>
      <dgm:spPr/>
    </dgm:pt>
    <dgm:pt modelId="{8BE270E5-B759-4AE8-9B85-BF33CA3B78E9}" type="pres">
      <dgm:prSet presAssocID="{4BFFC3AE-CB5C-4AEC-B1D8-FF347490B233}" presName="textRect" presStyleLbl="revTx" presStyleIdx="4" presStyleCnt="5">
        <dgm:presLayoutVars>
          <dgm:chMax val="1"/>
          <dgm:chPref val="1"/>
        </dgm:presLayoutVars>
      </dgm:prSet>
      <dgm:spPr/>
    </dgm:pt>
  </dgm:ptLst>
  <dgm:cxnLst>
    <dgm:cxn modelId="{5D216813-0D15-4D38-B13C-1F963C2CC636}" srcId="{572765E1-CDF5-4B69-B6BA-99D3A7DD0CC0}" destId="{12D35439-8687-49A8-B8D3-762769CF686B}" srcOrd="0" destOrd="0" parTransId="{25938537-1598-4210-AAF2-90D6D8DEFFB0}" sibTransId="{F048206F-DCBF-400C-BD7E-1E77F01D78B1}"/>
    <dgm:cxn modelId="{DFA8B022-8A8C-4D57-B555-C9BA6358222D}" srcId="{B7EA99DE-3BE5-48B1-97B6-5FFF00DC70BA}" destId="{572765E1-CDF5-4B69-B6BA-99D3A7DD0CC0}" srcOrd="1" destOrd="0" parTransId="{2D46E4C1-ED4B-4103-A551-6A93D404E3B2}" sibTransId="{75E900E2-FDDF-4266-86E8-CBE8CCF3572E}"/>
    <dgm:cxn modelId="{3E266030-0114-4EF2-90AC-BEEE01C8FFD8}" type="presOf" srcId="{572765E1-CDF5-4B69-B6BA-99D3A7DD0CC0}" destId="{380F3F51-5CA6-4636-A345-033662D6211D}" srcOrd="0" destOrd="0" presId="urn:microsoft.com/office/officeart/2018/5/layout/IconCircleLabelList"/>
    <dgm:cxn modelId="{67691F76-AC13-47A3-BCDF-1D64FB17EF5A}" srcId="{B7EA99DE-3BE5-48B1-97B6-5FFF00DC70BA}" destId="{A3F0E0BB-25C0-4CC4-9826-88F8228694C9}" srcOrd="2" destOrd="0" parTransId="{1DC78ABA-0979-4CCA-891A-E54FD3158FEC}" sibTransId="{C0C1FBC5-6EFD-42CA-836E-DE4275D9860C}"/>
    <dgm:cxn modelId="{10B57384-B5AB-4059-845E-262B78890B0A}" srcId="{B7EA99DE-3BE5-48B1-97B6-5FFF00DC70BA}" destId="{D16FDAD2-4369-4F8F-9ECE-36F956C77811}" srcOrd="3" destOrd="0" parTransId="{C2EFB253-84F2-4621-B362-CE4646624685}" sibTransId="{575CE787-43DA-474E-8705-4EF572870F03}"/>
    <dgm:cxn modelId="{562C9F8F-628B-4803-8919-398E468138AC}" type="presOf" srcId="{4BFFC3AE-CB5C-4AEC-B1D8-FF347490B233}" destId="{8BE270E5-B759-4AE8-9B85-BF33CA3B78E9}" srcOrd="0" destOrd="0" presId="urn:microsoft.com/office/officeart/2018/5/layout/IconCircleLabelList"/>
    <dgm:cxn modelId="{894DF6B5-A460-4A7A-8FFC-7FE4D50947D2}" type="presOf" srcId="{A3F0E0BB-25C0-4CC4-9826-88F8228694C9}" destId="{ACC4E7D7-C83D-454F-8CD2-24C6CC126938}" srcOrd="0" destOrd="0" presId="urn:microsoft.com/office/officeart/2018/5/layout/IconCircleLabelList"/>
    <dgm:cxn modelId="{C168FFBC-DAD4-4574-B4FC-09B6F5B14DDE}" srcId="{B7EA99DE-3BE5-48B1-97B6-5FFF00DC70BA}" destId="{A2CC4E59-B83F-43B2-95DA-45E9F3BB46B8}" srcOrd="0" destOrd="0" parTransId="{42EC0A94-6289-4E68-91C3-F9D9C908954A}" sibTransId="{A4E828E2-7D53-49A5-94E1-71F02521BF55}"/>
    <dgm:cxn modelId="{82A101C2-97E0-4305-8213-6F80F87ABB5E}" type="presOf" srcId="{A2CC4E59-B83F-43B2-95DA-45E9F3BB46B8}" destId="{B5622477-632C-46AD-8CAB-0E118AC551DA}" srcOrd="0" destOrd="0" presId="urn:microsoft.com/office/officeart/2018/5/layout/IconCircleLabelList"/>
    <dgm:cxn modelId="{5C6C6BCF-AE28-4137-8420-06EF69D11CA1}" type="presOf" srcId="{D16FDAD2-4369-4F8F-9ECE-36F956C77811}" destId="{677506C9-B213-4678-9E8A-77F304BCF2B2}" srcOrd="0" destOrd="0" presId="urn:microsoft.com/office/officeart/2018/5/layout/IconCircleLabelList"/>
    <dgm:cxn modelId="{1968DBDC-36BA-45E6-BE75-91EE81BD1596}" type="presOf" srcId="{B7EA99DE-3BE5-48B1-97B6-5FFF00DC70BA}" destId="{C7E38CB2-0E0F-4CC5-8B50-06202B300A95}" srcOrd="0" destOrd="0" presId="urn:microsoft.com/office/officeart/2018/5/layout/IconCircleLabelList"/>
    <dgm:cxn modelId="{F9818AF0-ADCE-4024-BF5E-447C10E62A09}" srcId="{B7EA99DE-3BE5-48B1-97B6-5FFF00DC70BA}" destId="{4BFFC3AE-CB5C-4AEC-B1D8-FF347490B233}" srcOrd="4" destOrd="0" parTransId="{921DA2DA-F6B1-4778-AB34-DE843F53748A}" sibTransId="{48ACF193-43A8-45BB-8F64-5D496F364E3C}"/>
    <dgm:cxn modelId="{3630076A-28E2-468B-8628-58E14754935F}" type="presParOf" srcId="{C7E38CB2-0E0F-4CC5-8B50-06202B300A95}" destId="{EBBAFB5D-5B27-401E-8CAA-417E25BCF1EC}" srcOrd="0" destOrd="0" presId="urn:microsoft.com/office/officeart/2018/5/layout/IconCircleLabelList"/>
    <dgm:cxn modelId="{E4401E01-F849-4CD7-9F89-483F1F541F76}" type="presParOf" srcId="{EBBAFB5D-5B27-401E-8CAA-417E25BCF1EC}" destId="{5B551830-0DC7-42CD-B5D4-7BE8E1D7D709}" srcOrd="0" destOrd="0" presId="urn:microsoft.com/office/officeart/2018/5/layout/IconCircleLabelList"/>
    <dgm:cxn modelId="{5C31E4E8-B878-4A85-BB55-8BAA8301B4A9}" type="presParOf" srcId="{EBBAFB5D-5B27-401E-8CAA-417E25BCF1EC}" destId="{0E9C415A-EC29-43C6-AA67-FB88BF00B544}" srcOrd="1" destOrd="0" presId="urn:microsoft.com/office/officeart/2018/5/layout/IconCircleLabelList"/>
    <dgm:cxn modelId="{43E1BC5D-A7A5-409B-8AAA-0A318EF43A0A}" type="presParOf" srcId="{EBBAFB5D-5B27-401E-8CAA-417E25BCF1EC}" destId="{C54D959F-9A37-49AE-AC63-1C0D2BB4CA8A}" srcOrd="2" destOrd="0" presId="urn:microsoft.com/office/officeart/2018/5/layout/IconCircleLabelList"/>
    <dgm:cxn modelId="{E51ACED4-A279-4FC1-963B-470224E6E85B}" type="presParOf" srcId="{EBBAFB5D-5B27-401E-8CAA-417E25BCF1EC}" destId="{B5622477-632C-46AD-8CAB-0E118AC551DA}" srcOrd="3" destOrd="0" presId="urn:microsoft.com/office/officeart/2018/5/layout/IconCircleLabelList"/>
    <dgm:cxn modelId="{69FBE9FB-3A79-4D85-BA7C-A29C281F34CA}" type="presParOf" srcId="{C7E38CB2-0E0F-4CC5-8B50-06202B300A95}" destId="{BDBE87C7-99D8-43E4-84F5-AFA0C75ADDEB}" srcOrd="1" destOrd="0" presId="urn:microsoft.com/office/officeart/2018/5/layout/IconCircleLabelList"/>
    <dgm:cxn modelId="{A351C874-DAF1-49E8-AB7B-96B36FFB4989}" type="presParOf" srcId="{C7E38CB2-0E0F-4CC5-8B50-06202B300A95}" destId="{4D1567C1-CB28-478A-AB7D-57B1C0B0A9BA}" srcOrd="2" destOrd="0" presId="urn:microsoft.com/office/officeart/2018/5/layout/IconCircleLabelList"/>
    <dgm:cxn modelId="{F40E7C09-56AD-4EE9-964A-C6DA82F41C05}" type="presParOf" srcId="{4D1567C1-CB28-478A-AB7D-57B1C0B0A9BA}" destId="{A4125C97-5F37-4EB9-90CA-0BF509B48E7D}" srcOrd="0" destOrd="0" presId="urn:microsoft.com/office/officeart/2018/5/layout/IconCircleLabelList"/>
    <dgm:cxn modelId="{7696801B-81F1-48AA-8454-4E7A46D3F175}" type="presParOf" srcId="{4D1567C1-CB28-478A-AB7D-57B1C0B0A9BA}" destId="{85F2ED0E-8936-4D35-AE83-8F023A67F5EA}" srcOrd="1" destOrd="0" presId="urn:microsoft.com/office/officeart/2018/5/layout/IconCircleLabelList"/>
    <dgm:cxn modelId="{571B9686-E883-4CED-AD82-12ABD89A37A8}" type="presParOf" srcId="{4D1567C1-CB28-478A-AB7D-57B1C0B0A9BA}" destId="{9677F179-A2B3-4DC3-92B8-C2F898F3C415}" srcOrd="2" destOrd="0" presId="urn:microsoft.com/office/officeart/2018/5/layout/IconCircleLabelList"/>
    <dgm:cxn modelId="{8199DB0D-B25F-44A6-8712-A656780FA937}" type="presParOf" srcId="{4D1567C1-CB28-478A-AB7D-57B1C0B0A9BA}" destId="{380F3F51-5CA6-4636-A345-033662D6211D}" srcOrd="3" destOrd="0" presId="urn:microsoft.com/office/officeart/2018/5/layout/IconCircleLabelList"/>
    <dgm:cxn modelId="{959ECD39-D5D1-4799-8C46-19C559E2729D}" type="presParOf" srcId="{C7E38CB2-0E0F-4CC5-8B50-06202B300A95}" destId="{4BDFF2BE-ABEA-486E-BE1E-6A8A9E4663A0}" srcOrd="3" destOrd="0" presId="urn:microsoft.com/office/officeart/2018/5/layout/IconCircleLabelList"/>
    <dgm:cxn modelId="{76E8C28B-76CD-4E9E-8C3F-1A14ACD83C69}" type="presParOf" srcId="{C7E38CB2-0E0F-4CC5-8B50-06202B300A95}" destId="{2884C819-FAD0-4295-B25E-A1FC1DD8A8A5}" srcOrd="4" destOrd="0" presId="urn:microsoft.com/office/officeart/2018/5/layout/IconCircleLabelList"/>
    <dgm:cxn modelId="{DD16A4FD-84D2-4AD2-8B9A-8DA981BB9455}" type="presParOf" srcId="{2884C819-FAD0-4295-B25E-A1FC1DD8A8A5}" destId="{70A7AC50-DBFA-4A39-8813-752060659988}" srcOrd="0" destOrd="0" presId="urn:microsoft.com/office/officeart/2018/5/layout/IconCircleLabelList"/>
    <dgm:cxn modelId="{C9AF9F12-F80C-46DA-B427-8405F18B037F}" type="presParOf" srcId="{2884C819-FAD0-4295-B25E-A1FC1DD8A8A5}" destId="{5D00E5C8-EAC9-4191-8113-57EB5688FEA7}" srcOrd="1" destOrd="0" presId="urn:microsoft.com/office/officeart/2018/5/layout/IconCircleLabelList"/>
    <dgm:cxn modelId="{44B16607-2130-424B-AB89-70B41ABA92FA}" type="presParOf" srcId="{2884C819-FAD0-4295-B25E-A1FC1DD8A8A5}" destId="{7287F58E-7C68-44CC-B2B8-FBE37EF84033}" srcOrd="2" destOrd="0" presId="urn:microsoft.com/office/officeart/2018/5/layout/IconCircleLabelList"/>
    <dgm:cxn modelId="{8BACE057-C43A-49B6-A5C8-45A7DB085AC4}" type="presParOf" srcId="{2884C819-FAD0-4295-B25E-A1FC1DD8A8A5}" destId="{ACC4E7D7-C83D-454F-8CD2-24C6CC126938}" srcOrd="3" destOrd="0" presId="urn:microsoft.com/office/officeart/2018/5/layout/IconCircleLabelList"/>
    <dgm:cxn modelId="{71038446-829D-437A-AE3E-022DB42F2FAC}" type="presParOf" srcId="{C7E38CB2-0E0F-4CC5-8B50-06202B300A95}" destId="{42BFD751-3457-48B0-8888-DA3A57BC55C3}" srcOrd="5" destOrd="0" presId="urn:microsoft.com/office/officeart/2018/5/layout/IconCircleLabelList"/>
    <dgm:cxn modelId="{1C094106-0C14-4617-BA4F-86020E93654A}" type="presParOf" srcId="{C7E38CB2-0E0F-4CC5-8B50-06202B300A95}" destId="{2D76D338-245E-4CE9-B9B1-20AEBFCBC378}" srcOrd="6" destOrd="0" presId="urn:microsoft.com/office/officeart/2018/5/layout/IconCircleLabelList"/>
    <dgm:cxn modelId="{FA875059-D251-4C67-BBBC-6BE012776FD6}" type="presParOf" srcId="{2D76D338-245E-4CE9-B9B1-20AEBFCBC378}" destId="{7699B73C-93F3-4FEB-A737-A21BE5850F53}" srcOrd="0" destOrd="0" presId="urn:microsoft.com/office/officeart/2018/5/layout/IconCircleLabelList"/>
    <dgm:cxn modelId="{EE6CDA07-BE83-48D1-B63D-237E484CFB6A}" type="presParOf" srcId="{2D76D338-245E-4CE9-B9B1-20AEBFCBC378}" destId="{1E1A7032-5D94-43B4-A5F4-7E728D3BDD7E}" srcOrd="1" destOrd="0" presId="urn:microsoft.com/office/officeart/2018/5/layout/IconCircleLabelList"/>
    <dgm:cxn modelId="{E45A042C-5256-4EDF-94DD-D11E9DF83957}" type="presParOf" srcId="{2D76D338-245E-4CE9-B9B1-20AEBFCBC378}" destId="{24F8BB79-76FA-4E2E-B74C-41F79E9F45B0}" srcOrd="2" destOrd="0" presId="urn:microsoft.com/office/officeart/2018/5/layout/IconCircleLabelList"/>
    <dgm:cxn modelId="{A546C1EE-0799-468C-8B19-7F62F523D20D}" type="presParOf" srcId="{2D76D338-245E-4CE9-B9B1-20AEBFCBC378}" destId="{677506C9-B213-4678-9E8A-77F304BCF2B2}" srcOrd="3" destOrd="0" presId="urn:microsoft.com/office/officeart/2018/5/layout/IconCircleLabelList"/>
    <dgm:cxn modelId="{E8D423F5-12D0-4695-8FDB-0EC314D54112}" type="presParOf" srcId="{C7E38CB2-0E0F-4CC5-8B50-06202B300A95}" destId="{A7009630-2F71-40C4-B37E-60FD06BDDDD6}" srcOrd="7" destOrd="0" presId="urn:microsoft.com/office/officeart/2018/5/layout/IconCircleLabelList"/>
    <dgm:cxn modelId="{196BA4F7-BF98-48E6-A432-C7B36A9AF052}" type="presParOf" srcId="{C7E38CB2-0E0F-4CC5-8B50-06202B300A95}" destId="{29964C9D-3EE4-49BD-81CF-A70A6B66C542}" srcOrd="8" destOrd="0" presId="urn:microsoft.com/office/officeart/2018/5/layout/IconCircleLabelList"/>
    <dgm:cxn modelId="{030DD0F9-D0F6-440A-8F81-CCC384AD2062}" type="presParOf" srcId="{29964C9D-3EE4-49BD-81CF-A70A6B66C542}" destId="{9E2CB7ED-C075-48EF-9970-48AC562C3C02}" srcOrd="0" destOrd="0" presId="urn:microsoft.com/office/officeart/2018/5/layout/IconCircleLabelList"/>
    <dgm:cxn modelId="{D53B2DFD-457A-4145-89D6-4BFCC7EC3259}" type="presParOf" srcId="{29964C9D-3EE4-49BD-81CF-A70A6B66C542}" destId="{41C6E732-4370-4A38-946C-842EF1BDB58C}" srcOrd="1" destOrd="0" presId="urn:microsoft.com/office/officeart/2018/5/layout/IconCircleLabelList"/>
    <dgm:cxn modelId="{B8B2F3AE-F6B4-437D-B7F3-D863D56E30D5}" type="presParOf" srcId="{29964C9D-3EE4-49BD-81CF-A70A6B66C542}" destId="{C3AF41D0-CCBF-4CEB-84C8-428FC89ABD17}" srcOrd="2" destOrd="0" presId="urn:microsoft.com/office/officeart/2018/5/layout/IconCircleLabelList"/>
    <dgm:cxn modelId="{BD0425A0-B39B-49EE-841C-AAA728BE9ECB}" type="presParOf" srcId="{29964C9D-3EE4-49BD-81CF-A70A6B66C542}" destId="{8BE270E5-B759-4AE8-9B85-BF33CA3B78E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7EA99DE-3BE5-48B1-97B6-5FFF00DC70B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3F0E0BB-25C0-4CC4-9826-88F8228694C9}">
      <dgm:prSet/>
      <dgm:spPr/>
      <dgm:t>
        <a:bodyPr/>
        <a:lstStyle/>
        <a:p>
          <a:pPr>
            <a:lnSpc>
              <a:spcPct val="100000"/>
            </a:lnSpc>
            <a:defRPr cap="all"/>
          </a:pPr>
          <a:r>
            <a:rPr lang="en-US" dirty="0" err="1"/>
            <a:t>kibana</a:t>
          </a:r>
          <a:endParaRPr lang="en-US" dirty="0"/>
        </a:p>
      </dgm:t>
    </dgm:pt>
    <dgm:pt modelId="{1DC78ABA-0979-4CCA-891A-E54FD3158FEC}" type="parTrans" cxnId="{67691F76-AC13-47A3-BCDF-1D64FB17EF5A}">
      <dgm:prSet/>
      <dgm:spPr/>
      <dgm:t>
        <a:bodyPr/>
        <a:lstStyle/>
        <a:p>
          <a:endParaRPr lang="en-US"/>
        </a:p>
      </dgm:t>
    </dgm:pt>
    <dgm:pt modelId="{C0C1FBC5-6EFD-42CA-836E-DE4275D9860C}" type="sibTrans" cxnId="{67691F76-AC13-47A3-BCDF-1D64FB17EF5A}">
      <dgm:prSet/>
      <dgm:spPr/>
      <dgm:t>
        <a:bodyPr/>
        <a:lstStyle/>
        <a:p>
          <a:endParaRPr lang="en-US"/>
        </a:p>
      </dgm:t>
    </dgm:pt>
    <dgm:pt modelId="{4BFFC3AE-CB5C-4AEC-B1D8-FF347490B233}">
      <dgm:prSet/>
      <dgm:spPr/>
      <dgm:t>
        <a:bodyPr/>
        <a:lstStyle/>
        <a:p>
          <a:pPr>
            <a:lnSpc>
              <a:spcPct val="100000"/>
            </a:lnSpc>
            <a:defRPr cap="all"/>
          </a:pPr>
          <a:r>
            <a:rPr lang="en-GB" dirty="0"/>
            <a:t>Bosun</a:t>
          </a:r>
          <a:endParaRPr lang="en-US" dirty="0"/>
        </a:p>
      </dgm:t>
    </dgm:pt>
    <dgm:pt modelId="{921DA2DA-F6B1-4778-AB34-DE843F53748A}" type="parTrans" cxnId="{F9818AF0-ADCE-4024-BF5E-447C10E62A09}">
      <dgm:prSet/>
      <dgm:spPr/>
      <dgm:t>
        <a:bodyPr/>
        <a:lstStyle/>
        <a:p>
          <a:endParaRPr lang="en-US"/>
        </a:p>
      </dgm:t>
    </dgm:pt>
    <dgm:pt modelId="{48ACF193-43A8-45BB-8F64-5D496F364E3C}" type="sibTrans" cxnId="{F9818AF0-ADCE-4024-BF5E-447C10E62A09}">
      <dgm:prSet/>
      <dgm:spPr/>
      <dgm:t>
        <a:bodyPr/>
        <a:lstStyle/>
        <a:p>
          <a:endParaRPr lang="en-US"/>
        </a:p>
      </dgm:t>
    </dgm:pt>
    <dgm:pt modelId="{A2CC4E59-B83F-43B2-95DA-45E9F3BB46B8}">
      <dgm:prSet/>
      <dgm:spPr/>
      <dgm:t>
        <a:bodyPr/>
        <a:lstStyle/>
        <a:p>
          <a:pPr>
            <a:lnSpc>
              <a:spcPct val="100000"/>
            </a:lnSpc>
            <a:defRPr cap="all"/>
          </a:pPr>
          <a:r>
            <a:rPr lang="en-US" dirty="0"/>
            <a:t>Elasticsearch</a:t>
          </a:r>
        </a:p>
      </dgm:t>
    </dgm:pt>
    <dgm:pt modelId="{42EC0A94-6289-4E68-91C3-F9D9C908954A}" type="parTrans" cxnId="{C168FFBC-DAD4-4574-B4FC-09B6F5B14DDE}">
      <dgm:prSet/>
      <dgm:spPr/>
      <dgm:t>
        <a:bodyPr/>
        <a:lstStyle/>
        <a:p>
          <a:endParaRPr lang="en-US"/>
        </a:p>
      </dgm:t>
    </dgm:pt>
    <dgm:pt modelId="{A4E828E2-7D53-49A5-94E1-71F02521BF55}" type="sibTrans" cxnId="{C168FFBC-DAD4-4574-B4FC-09B6F5B14DDE}">
      <dgm:prSet/>
      <dgm:spPr/>
      <dgm:t>
        <a:bodyPr/>
        <a:lstStyle/>
        <a:p>
          <a:endParaRPr lang="en-US"/>
        </a:p>
      </dgm:t>
    </dgm:pt>
    <dgm:pt modelId="{572765E1-CDF5-4B69-B6BA-99D3A7DD0CC0}">
      <dgm:prSet/>
      <dgm:spPr/>
      <dgm:t>
        <a:bodyPr/>
        <a:lstStyle/>
        <a:p>
          <a:pPr>
            <a:lnSpc>
              <a:spcPct val="100000"/>
            </a:lnSpc>
            <a:defRPr cap="all"/>
          </a:pPr>
          <a:r>
            <a:rPr lang="en-US" dirty="0" err="1"/>
            <a:t>logstash</a:t>
          </a:r>
          <a:endParaRPr lang="en-US" dirty="0"/>
        </a:p>
      </dgm:t>
    </dgm:pt>
    <dgm:pt modelId="{2D46E4C1-ED4B-4103-A551-6A93D404E3B2}" type="parTrans" cxnId="{DFA8B022-8A8C-4D57-B555-C9BA6358222D}">
      <dgm:prSet/>
      <dgm:spPr/>
      <dgm:t>
        <a:bodyPr/>
        <a:lstStyle/>
        <a:p>
          <a:endParaRPr lang="en-US"/>
        </a:p>
      </dgm:t>
    </dgm:pt>
    <dgm:pt modelId="{75E900E2-FDDF-4266-86E8-CBE8CCF3572E}" type="sibTrans" cxnId="{DFA8B022-8A8C-4D57-B555-C9BA6358222D}">
      <dgm:prSet/>
      <dgm:spPr/>
      <dgm:t>
        <a:bodyPr/>
        <a:lstStyle/>
        <a:p>
          <a:endParaRPr lang="en-US"/>
        </a:p>
      </dgm:t>
    </dgm:pt>
    <dgm:pt modelId="{12D35439-8687-49A8-B8D3-762769CF686B}">
      <dgm:prSet/>
      <dgm:spPr/>
      <dgm:t>
        <a:bodyPr/>
        <a:lstStyle/>
        <a:p>
          <a:endParaRPr lang="en-GB"/>
        </a:p>
      </dgm:t>
    </dgm:pt>
    <dgm:pt modelId="{25938537-1598-4210-AAF2-90D6D8DEFFB0}" type="parTrans" cxnId="{5D216813-0D15-4D38-B13C-1F963C2CC636}">
      <dgm:prSet/>
      <dgm:spPr/>
      <dgm:t>
        <a:bodyPr/>
        <a:lstStyle/>
        <a:p>
          <a:endParaRPr lang="en-US"/>
        </a:p>
      </dgm:t>
    </dgm:pt>
    <dgm:pt modelId="{F048206F-DCBF-400C-BD7E-1E77F01D78B1}" type="sibTrans" cxnId="{5D216813-0D15-4D38-B13C-1F963C2CC636}">
      <dgm:prSet/>
      <dgm:spPr/>
      <dgm:t>
        <a:bodyPr/>
        <a:lstStyle/>
        <a:p>
          <a:endParaRPr lang="en-US"/>
        </a:p>
      </dgm:t>
    </dgm:pt>
    <dgm:pt modelId="{D16FDAD2-4369-4F8F-9ECE-36F956C77811}">
      <dgm:prSet/>
      <dgm:spPr/>
      <dgm:t>
        <a:bodyPr/>
        <a:lstStyle/>
        <a:p>
          <a:pPr>
            <a:lnSpc>
              <a:spcPct val="100000"/>
            </a:lnSpc>
            <a:defRPr cap="all"/>
          </a:pPr>
          <a:r>
            <a:rPr lang="en-US" dirty="0"/>
            <a:t>Azure </a:t>
          </a:r>
          <a:r>
            <a:rPr lang="en-US" dirty="0" err="1"/>
            <a:t>Devops</a:t>
          </a:r>
          <a:endParaRPr lang="en-US" dirty="0"/>
        </a:p>
      </dgm:t>
    </dgm:pt>
    <dgm:pt modelId="{C2EFB253-84F2-4621-B362-CE4646624685}" type="parTrans" cxnId="{10B57384-B5AB-4059-845E-262B78890B0A}">
      <dgm:prSet/>
      <dgm:spPr/>
      <dgm:t>
        <a:bodyPr/>
        <a:lstStyle/>
        <a:p>
          <a:endParaRPr lang="en-GB"/>
        </a:p>
      </dgm:t>
    </dgm:pt>
    <dgm:pt modelId="{575CE787-43DA-474E-8705-4EF572870F03}" type="sibTrans" cxnId="{10B57384-B5AB-4059-845E-262B78890B0A}">
      <dgm:prSet/>
      <dgm:spPr/>
      <dgm:t>
        <a:bodyPr/>
        <a:lstStyle/>
        <a:p>
          <a:endParaRPr lang="en-GB"/>
        </a:p>
      </dgm:t>
    </dgm:pt>
    <dgm:pt modelId="{C7E38CB2-0E0F-4CC5-8B50-06202B300A95}" type="pres">
      <dgm:prSet presAssocID="{B7EA99DE-3BE5-48B1-97B6-5FFF00DC70BA}" presName="root" presStyleCnt="0">
        <dgm:presLayoutVars>
          <dgm:dir/>
          <dgm:resizeHandles val="exact"/>
        </dgm:presLayoutVars>
      </dgm:prSet>
      <dgm:spPr/>
    </dgm:pt>
    <dgm:pt modelId="{EBBAFB5D-5B27-401E-8CAA-417E25BCF1EC}" type="pres">
      <dgm:prSet presAssocID="{A2CC4E59-B83F-43B2-95DA-45E9F3BB46B8}" presName="compNode" presStyleCnt="0"/>
      <dgm:spPr/>
    </dgm:pt>
    <dgm:pt modelId="{5B551830-0DC7-42CD-B5D4-7BE8E1D7D709}" type="pres">
      <dgm:prSet presAssocID="{A2CC4E59-B83F-43B2-95DA-45E9F3BB46B8}" presName="iconBgRect" presStyleLbl="bgShp" presStyleIdx="0" presStyleCnt="5"/>
      <dgm:spPr/>
    </dgm:pt>
    <dgm:pt modelId="{0E9C415A-EC29-43C6-AA67-FB88BF00B544}" type="pres">
      <dgm:prSet presAssocID="{A2CC4E59-B83F-43B2-95DA-45E9F3BB46B8}" presName="iconRect" presStyleLbl="node1" presStyleIdx="0" presStyleCnt="5" custScaleX="119985" custScaleY="120746"/>
      <dgm:spPr>
        <a:blipFill>
          <a:blip xmlns:r="http://schemas.openxmlformats.org/officeDocument/2006/relationships" r:embed="rId1"/>
          <a:srcRect/>
          <a:stretch>
            <a:fillRect t="-4000" b="-4000"/>
          </a:stretch>
        </a:blipFill>
      </dgm:spPr>
    </dgm:pt>
    <dgm:pt modelId="{C54D959F-9A37-49AE-AC63-1C0D2BB4CA8A}" type="pres">
      <dgm:prSet presAssocID="{A2CC4E59-B83F-43B2-95DA-45E9F3BB46B8}" presName="spaceRect" presStyleCnt="0"/>
      <dgm:spPr/>
    </dgm:pt>
    <dgm:pt modelId="{B5622477-632C-46AD-8CAB-0E118AC551DA}" type="pres">
      <dgm:prSet presAssocID="{A2CC4E59-B83F-43B2-95DA-45E9F3BB46B8}" presName="textRect" presStyleLbl="revTx" presStyleIdx="0" presStyleCnt="5">
        <dgm:presLayoutVars>
          <dgm:chMax val="1"/>
          <dgm:chPref val="1"/>
        </dgm:presLayoutVars>
      </dgm:prSet>
      <dgm:spPr/>
    </dgm:pt>
    <dgm:pt modelId="{BDBE87C7-99D8-43E4-84F5-AFA0C75ADDEB}" type="pres">
      <dgm:prSet presAssocID="{A4E828E2-7D53-49A5-94E1-71F02521BF55}" presName="sibTrans" presStyleCnt="0"/>
      <dgm:spPr/>
    </dgm:pt>
    <dgm:pt modelId="{4D1567C1-CB28-478A-AB7D-57B1C0B0A9BA}" type="pres">
      <dgm:prSet presAssocID="{572765E1-CDF5-4B69-B6BA-99D3A7DD0CC0}" presName="compNode" presStyleCnt="0"/>
      <dgm:spPr/>
    </dgm:pt>
    <dgm:pt modelId="{A4125C97-5F37-4EB9-90CA-0BF509B48E7D}" type="pres">
      <dgm:prSet presAssocID="{572765E1-CDF5-4B69-B6BA-99D3A7DD0CC0}" presName="iconBgRect" presStyleLbl="bgShp" presStyleIdx="1" presStyleCnt="5"/>
      <dgm:spPr/>
    </dgm:pt>
    <dgm:pt modelId="{85F2ED0E-8936-4D35-AE83-8F023A67F5EA}" type="pres">
      <dgm:prSet presAssocID="{572765E1-CDF5-4B69-B6BA-99D3A7DD0CC0}" presName="iconRect" presStyleLbl="node1" presStyleIdx="1" presStyleCnt="5" custScaleX="104602" custScaleY="100426"/>
      <dgm:spPr>
        <a:blipFill>
          <a:blip xmlns:r="http://schemas.openxmlformats.org/officeDocument/2006/relationships" r:embed="rId2"/>
          <a:srcRect/>
          <a:stretch>
            <a:fillRect t="-5000" b="-5000"/>
          </a:stretch>
        </a:blipFill>
      </dgm:spPr>
    </dgm:pt>
    <dgm:pt modelId="{9677F179-A2B3-4DC3-92B8-C2F898F3C415}" type="pres">
      <dgm:prSet presAssocID="{572765E1-CDF5-4B69-B6BA-99D3A7DD0CC0}" presName="spaceRect" presStyleCnt="0"/>
      <dgm:spPr/>
    </dgm:pt>
    <dgm:pt modelId="{380F3F51-5CA6-4636-A345-033662D6211D}" type="pres">
      <dgm:prSet presAssocID="{572765E1-CDF5-4B69-B6BA-99D3A7DD0CC0}" presName="textRect" presStyleLbl="revTx" presStyleIdx="1" presStyleCnt="5">
        <dgm:presLayoutVars>
          <dgm:chMax val="1"/>
          <dgm:chPref val="1"/>
        </dgm:presLayoutVars>
      </dgm:prSet>
      <dgm:spPr/>
    </dgm:pt>
    <dgm:pt modelId="{4BDFF2BE-ABEA-486E-BE1E-6A8A9E4663A0}" type="pres">
      <dgm:prSet presAssocID="{75E900E2-FDDF-4266-86E8-CBE8CCF3572E}" presName="sibTrans" presStyleCnt="0"/>
      <dgm:spPr/>
    </dgm:pt>
    <dgm:pt modelId="{2884C819-FAD0-4295-B25E-A1FC1DD8A8A5}" type="pres">
      <dgm:prSet presAssocID="{A3F0E0BB-25C0-4CC4-9826-88F8228694C9}" presName="compNode" presStyleCnt="0"/>
      <dgm:spPr/>
    </dgm:pt>
    <dgm:pt modelId="{70A7AC50-DBFA-4A39-8813-752060659988}" type="pres">
      <dgm:prSet presAssocID="{A3F0E0BB-25C0-4CC4-9826-88F8228694C9}" presName="iconBgRect" presStyleLbl="bgShp" presStyleIdx="2" presStyleCnt="5"/>
      <dgm:spPr/>
    </dgm:pt>
    <dgm:pt modelId="{5D00E5C8-EAC9-4191-8113-57EB5688FEA7}" type="pres">
      <dgm:prSet presAssocID="{A3F0E0BB-25C0-4CC4-9826-88F8228694C9}" presName="iconRect" presStyleLbl="node1" presStyleIdx="2" presStyleCnt="5"/>
      <dgm:spPr>
        <a:blipFill>
          <a:blip xmlns:r="http://schemas.openxmlformats.org/officeDocument/2006/relationships" r:embed="rId3"/>
          <a:srcRect/>
          <a:stretch>
            <a:fillRect t="-15000" b="-15000"/>
          </a:stretch>
        </a:blipFill>
      </dgm:spPr>
    </dgm:pt>
    <dgm:pt modelId="{7287F58E-7C68-44CC-B2B8-FBE37EF84033}" type="pres">
      <dgm:prSet presAssocID="{A3F0E0BB-25C0-4CC4-9826-88F8228694C9}" presName="spaceRect" presStyleCnt="0"/>
      <dgm:spPr/>
    </dgm:pt>
    <dgm:pt modelId="{ACC4E7D7-C83D-454F-8CD2-24C6CC126938}" type="pres">
      <dgm:prSet presAssocID="{A3F0E0BB-25C0-4CC4-9826-88F8228694C9}" presName="textRect" presStyleLbl="revTx" presStyleIdx="2" presStyleCnt="5">
        <dgm:presLayoutVars>
          <dgm:chMax val="1"/>
          <dgm:chPref val="1"/>
        </dgm:presLayoutVars>
      </dgm:prSet>
      <dgm:spPr/>
    </dgm:pt>
    <dgm:pt modelId="{42BFD751-3457-48B0-8888-DA3A57BC55C3}" type="pres">
      <dgm:prSet presAssocID="{C0C1FBC5-6EFD-42CA-836E-DE4275D9860C}" presName="sibTrans" presStyleCnt="0"/>
      <dgm:spPr/>
    </dgm:pt>
    <dgm:pt modelId="{2D76D338-245E-4CE9-B9B1-20AEBFCBC378}" type="pres">
      <dgm:prSet presAssocID="{D16FDAD2-4369-4F8F-9ECE-36F956C77811}" presName="compNode" presStyleCnt="0"/>
      <dgm:spPr/>
    </dgm:pt>
    <dgm:pt modelId="{7699B73C-93F3-4FEB-A737-A21BE5850F53}" type="pres">
      <dgm:prSet presAssocID="{D16FDAD2-4369-4F8F-9ECE-36F956C77811}" presName="iconBgRect" presStyleLbl="bgShp" presStyleIdx="3" presStyleCnt="5"/>
      <dgm:spPr/>
    </dgm:pt>
    <dgm:pt modelId="{1E1A7032-5D94-43B4-A5F4-7E728D3BDD7E}" type="pres">
      <dgm:prSet presAssocID="{D16FDAD2-4369-4F8F-9ECE-36F956C77811}" presName="iconRect" presStyleLbl="node1" presStyleIdx="3" presStyleCnt="5"/>
      <dgm:spPr>
        <a:blipFill>
          <a:blip xmlns:r="http://schemas.openxmlformats.org/officeDocument/2006/relationships" r:embed="rId4"/>
          <a:srcRect/>
          <a:stretch>
            <a:fillRect/>
          </a:stretch>
        </a:blipFill>
      </dgm:spPr>
    </dgm:pt>
    <dgm:pt modelId="{24F8BB79-76FA-4E2E-B74C-41F79E9F45B0}" type="pres">
      <dgm:prSet presAssocID="{D16FDAD2-4369-4F8F-9ECE-36F956C77811}" presName="spaceRect" presStyleCnt="0"/>
      <dgm:spPr/>
    </dgm:pt>
    <dgm:pt modelId="{677506C9-B213-4678-9E8A-77F304BCF2B2}" type="pres">
      <dgm:prSet presAssocID="{D16FDAD2-4369-4F8F-9ECE-36F956C77811}" presName="textRect" presStyleLbl="revTx" presStyleIdx="3" presStyleCnt="5">
        <dgm:presLayoutVars>
          <dgm:chMax val="1"/>
          <dgm:chPref val="1"/>
        </dgm:presLayoutVars>
      </dgm:prSet>
      <dgm:spPr/>
    </dgm:pt>
    <dgm:pt modelId="{A7009630-2F71-40C4-B37E-60FD06BDDDD6}" type="pres">
      <dgm:prSet presAssocID="{575CE787-43DA-474E-8705-4EF572870F03}" presName="sibTrans" presStyleCnt="0"/>
      <dgm:spPr/>
    </dgm:pt>
    <dgm:pt modelId="{29964C9D-3EE4-49BD-81CF-A70A6B66C542}" type="pres">
      <dgm:prSet presAssocID="{4BFFC3AE-CB5C-4AEC-B1D8-FF347490B233}" presName="compNode" presStyleCnt="0"/>
      <dgm:spPr/>
    </dgm:pt>
    <dgm:pt modelId="{9E2CB7ED-C075-48EF-9970-48AC562C3C02}" type="pres">
      <dgm:prSet presAssocID="{4BFFC3AE-CB5C-4AEC-B1D8-FF347490B233}" presName="iconBgRect" presStyleLbl="bgShp" presStyleIdx="4" presStyleCnt="5"/>
      <dgm:spPr/>
    </dgm:pt>
    <dgm:pt modelId="{41C6E732-4370-4A38-946C-842EF1BDB58C}" type="pres">
      <dgm:prSet presAssocID="{4BFFC3AE-CB5C-4AEC-B1D8-FF347490B233}" presName="iconRect" presStyleLbl="node1" presStyleIdx="4" presStyleCnt="5"/>
      <dgm:spPr>
        <a:blipFill>
          <a:blip xmlns:r="http://schemas.openxmlformats.org/officeDocument/2006/relationships" r:embed="rId5"/>
          <a:srcRect/>
          <a:stretch>
            <a:fillRect/>
          </a:stretch>
        </a:blipFill>
      </dgm:spPr>
    </dgm:pt>
    <dgm:pt modelId="{C3AF41D0-CCBF-4CEB-84C8-428FC89ABD17}" type="pres">
      <dgm:prSet presAssocID="{4BFFC3AE-CB5C-4AEC-B1D8-FF347490B233}" presName="spaceRect" presStyleCnt="0"/>
      <dgm:spPr/>
    </dgm:pt>
    <dgm:pt modelId="{8BE270E5-B759-4AE8-9B85-BF33CA3B78E9}" type="pres">
      <dgm:prSet presAssocID="{4BFFC3AE-CB5C-4AEC-B1D8-FF347490B233}" presName="textRect" presStyleLbl="revTx" presStyleIdx="4" presStyleCnt="5">
        <dgm:presLayoutVars>
          <dgm:chMax val="1"/>
          <dgm:chPref val="1"/>
        </dgm:presLayoutVars>
      </dgm:prSet>
      <dgm:spPr/>
    </dgm:pt>
  </dgm:ptLst>
  <dgm:cxnLst>
    <dgm:cxn modelId="{5D216813-0D15-4D38-B13C-1F963C2CC636}" srcId="{572765E1-CDF5-4B69-B6BA-99D3A7DD0CC0}" destId="{12D35439-8687-49A8-B8D3-762769CF686B}" srcOrd="0" destOrd="0" parTransId="{25938537-1598-4210-AAF2-90D6D8DEFFB0}" sibTransId="{F048206F-DCBF-400C-BD7E-1E77F01D78B1}"/>
    <dgm:cxn modelId="{DFA8B022-8A8C-4D57-B555-C9BA6358222D}" srcId="{B7EA99DE-3BE5-48B1-97B6-5FFF00DC70BA}" destId="{572765E1-CDF5-4B69-B6BA-99D3A7DD0CC0}" srcOrd="1" destOrd="0" parTransId="{2D46E4C1-ED4B-4103-A551-6A93D404E3B2}" sibTransId="{75E900E2-FDDF-4266-86E8-CBE8CCF3572E}"/>
    <dgm:cxn modelId="{3E266030-0114-4EF2-90AC-BEEE01C8FFD8}" type="presOf" srcId="{572765E1-CDF5-4B69-B6BA-99D3A7DD0CC0}" destId="{380F3F51-5CA6-4636-A345-033662D6211D}" srcOrd="0" destOrd="0" presId="urn:microsoft.com/office/officeart/2018/5/layout/IconCircleLabelList"/>
    <dgm:cxn modelId="{67691F76-AC13-47A3-BCDF-1D64FB17EF5A}" srcId="{B7EA99DE-3BE5-48B1-97B6-5FFF00DC70BA}" destId="{A3F0E0BB-25C0-4CC4-9826-88F8228694C9}" srcOrd="2" destOrd="0" parTransId="{1DC78ABA-0979-4CCA-891A-E54FD3158FEC}" sibTransId="{C0C1FBC5-6EFD-42CA-836E-DE4275D9860C}"/>
    <dgm:cxn modelId="{10B57384-B5AB-4059-845E-262B78890B0A}" srcId="{B7EA99DE-3BE5-48B1-97B6-5FFF00DC70BA}" destId="{D16FDAD2-4369-4F8F-9ECE-36F956C77811}" srcOrd="3" destOrd="0" parTransId="{C2EFB253-84F2-4621-B362-CE4646624685}" sibTransId="{575CE787-43DA-474E-8705-4EF572870F03}"/>
    <dgm:cxn modelId="{562C9F8F-628B-4803-8919-398E468138AC}" type="presOf" srcId="{4BFFC3AE-CB5C-4AEC-B1D8-FF347490B233}" destId="{8BE270E5-B759-4AE8-9B85-BF33CA3B78E9}" srcOrd="0" destOrd="0" presId="urn:microsoft.com/office/officeart/2018/5/layout/IconCircleLabelList"/>
    <dgm:cxn modelId="{894DF6B5-A460-4A7A-8FFC-7FE4D50947D2}" type="presOf" srcId="{A3F0E0BB-25C0-4CC4-9826-88F8228694C9}" destId="{ACC4E7D7-C83D-454F-8CD2-24C6CC126938}" srcOrd="0" destOrd="0" presId="urn:microsoft.com/office/officeart/2018/5/layout/IconCircleLabelList"/>
    <dgm:cxn modelId="{C168FFBC-DAD4-4574-B4FC-09B6F5B14DDE}" srcId="{B7EA99DE-3BE5-48B1-97B6-5FFF00DC70BA}" destId="{A2CC4E59-B83F-43B2-95DA-45E9F3BB46B8}" srcOrd="0" destOrd="0" parTransId="{42EC0A94-6289-4E68-91C3-F9D9C908954A}" sibTransId="{A4E828E2-7D53-49A5-94E1-71F02521BF55}"/>
    <dgm:cxn modelId="{82A101C2-97E0-4305-8213-6F80F87ABB5E}" type="presOf" srcId="{A2CC4E59-B83F-43B2-95DA-45E9F3BB46B8}" destId="{B5622477-632C-46AD-8CAB-0E118AC551DA}" srcOrd="0" destOrd="0" presId="urn:microsoft.com/office/officeart/2018/5/layout/IconCircleLabelList"/>
    <dgm:cxn modelId="{5C6C6BCF-AE28-4137-8420-06EF69D11CA1}" type="presOf" srcId="{D16FDAD2-4369-4F8F-9ECE-36F956C77811}" destId="{677506C9-B213-4678-9E8A-77F304BCF2B2}" srcOrd="0" destOrd="0" presId="urn:microsoft.com/office/officeart/2018/5/layout/IconCircleLabelList"/>
    <dgm:cxn modelId="{1968DBDC-36BA-45E6-BE75-91EE81BD1596}" type="presOf" srcId="{B7EA99DE-3BE5-48B1-97B6-5FFF00DC70BA}" destId="{C7E38CB2-0E0F-4CC5-8B50-06202B300A95}" srcOrd="0" destOrd="0" presId="urn:microsoft.com/office/officeart/2018/5/layout/IconCircleLabelList"/>
    <dgm:cxn modelId="{F9818AF0-ADCE-4024-BF5E-447C10E62A09}" srcId="{B7EA99DE-3BE5-48B1-97B6-5FFF00DC70BA}" destId="{4BFFC3AE-CB5C-4AEC-B1D8-FF347490B233}" srcOrd="4" destOrd="0" parTransId="{921DA2DA-F6B1-4778-AB34-DE843F53748A}" sibTransId="{48ACF193-43A8-45BB-8F64-5D496F364E3C}"/>
    <dgm:cxn modelId="{3630076A-28E2-468B-8628-58E14754935F}" type="presParOf" srcId="{C7E38CB2-0E0F-4CC5-8B50-06202B300A95}" destId="{EBBAFB5D-5B27-401E-8CAA-417E25BCF1EC}" srcOrd="0" destOrd="0" presId="urn:microsoft.com/office/officeart/2018/5/layout/IconCircleLabelList"/>
    <dgm:cxn modelId="{E4401E01-F849-4CD7-9F89-483F1F541F76}" type="presParOf" srcId="{EBBAFB5D-5B27-401E-8CAA-417E25BCF1EC}" destId="{5B551830-0DC7-42CD-B5D4-7BE8E1D7D709}" srcOrd="0" destOrd="0" presId="urn:microsoft.com/office/officeart/2018/5/layout/IconCircleLabelList"/>
    <dgm:cxn modelId="{5C31E4E8-B878-4A85-BB55-8BAA8301B4A9}" type="presParOf" srcId="{EBBAFB5D-5B27-401E-8CAA-417E25BCF1EC}" destId="{0E9C415A-EC29-43C6-AA67-FB88BF00B544}" srcOrd="1" destOrd="0" presId="urn:microsoft.com/office/officeart/2018/5/layout/IconCircleLabelList"/>
    <dgm:cxn modelId="{43E1BC5D-A7A5-409B-8AAA-0A318EF43A0A}" type="presParOf" srcId="{EBBAFB5D-5B27-401E-8CAA-417E25BCF1EC}" destId="{C54D959F-9A37-49AE-AC63-1C0D2BB4CA8A}" srcOrd="2" destOrd="0" presId="urn:microsoft.com/office/officeart/2018/5/layout/IconCircleLabelList"/>
    <dgm:cxn modelId="{E51ACED4-A279-4FC1-963B-470224E6E85B}" type="presParOf" srcId="{EBBAFB5D-5B27-401E-8CAA-417E25BCF1EC}" destId="{B5622477-632C-46AD-8CAB-0E118AC551DA}" srcOrd="3" destOrd="0" presId="urn:microsoft.com/office/officeart/2018/5/layout/IconCircleLabelList"/>
    <dgm:cxn modelId="{69FBE9FB-3A79-4D85-BA7C-A29C281F34CA}" type="presParOf" srcId="{C7E38CB2-0E0F-4CC5-8B50-06202B300A95}" destId="{BDBE87C7-99D8-43E4-84F5-AFA0C75ADDEB}" srcOrd="1" destOrd="0" presId="urn:microsoft.com/office/officeart/2018/5/layout/IconCircleLabelList"/>
    <dgm:cxn modelId="{A351C874-DAF1-49E8-AB7B-96B36FFB4989}" type="presParOf" srcId="{C7E38CB2-0E0F-4CC5-8B50-06202B300A95}" destId="{4D1567C1-CB28-478A-AB7D-57B1C0B0A9BA}" srcOrd="2" destOrd="0" presId="urn:microsoft.com/office/officeart/2018/5/layout/IconCircleLabelList"/>
    <dgm:cxn modelId="{F40E7C09-56AD-4EE9-964A-C6DA82F41C05}" type="presParOf" srcId="{4D1567C1-CB28-478A-AB7D-57B1C0B0A9BA}" destId="{A4125C97-5F37-4EB9-90CA-0BF509B48E7D}" srcOrd="0" destOrd="0" presId="urn:microsoft.com/office/officeart/2018/5/layout/IconCircleLabelList"/>
    <dgm:cxn modelId="{7696801B-81F1-48AA-8454-4E7A46D3F175}" type="presParOf" srcId="{4D1567C1-CB28-478A-AB7D-57B1C0B0A9BA}" destId="{85F2ED0E-8936-4D35-AE83-8F023A67F5EA}" srcOrd="1" destOrd="0" presId="urn:microsoft.com/office/officeart/2018/5/layout/IconCircleLabelList"/>
    <dgm:cxn modelId="{571B9686-E883-4CED-AD82-12ABD89A37A8}" type="presParOf" srcId="{4D1567C1-CB28-478A-AB7D-57B1C0B0A9BA}" destId="{9677F179-A2B3-4DC3-92B8-C2F898F3C415}" srcOrd="2" destOrd="0" presId="urn:microsoft.com/office/officeart/2018/5/layout/IconCircleLabelList"/>
    <dgm:cxn modelId="{8199DB0D-B25F-44A6-8712-A656780FA937}" type="presParOf" srcId="{4D1567C1-CB28-478A-AB7D-57B1C0B0A9BA}" destId="{380F3F51-5CA6-4636-A345-033662D6211D}" srcOrd="3" destOrd="0" presId="urn:microsoft.com/office/officeart/2018/5/layout/IconCircleLabelList"/>
    <dgm:cxn modelId="{959ECD39-D5D1-4799-8C46-19C559E2729D}" type="presParOf" srcId="{C7E38CB2-0E0F-4CC5-8B50-06202B300A95}" destId="{4BDFF2BE-ABEA-486E-BE1E-6A8A9E4663A0}" srcOrd="3" destOrd="0" presId="urn:microsoft.com/office/officeart/2018/5/layout/IconCircleLabelList"/>
    <dgm:cxn modelId="{76E8C28B-76CD-4E9E-8C3F-1A14ACD83C69}" type="presParOf" srcId="{C7E38CB2-0E0F-4CC5-8B50-06202B300A95}" destId="{2884C819-FAD0-4295-B25E-A1FC1DD8A8A5}" srcOrd="4" destOrd="0" presId="urn:microsoft.com/office/officeart/2018/5/layout/IconCircleLabelList"/>
    <dgm:cxn modelId="{DD16A4FD-84D2-4AD2-8B9A-8DA981BB9455}" type="presParOf" srcId="{2884C819-FAD0-4295-B25E-A1FC1DD8A8A5}" destId="{70A7AC50-DBFA-4A39-8813-752060659988}" srcOrd="0" destOrd="0" presId="urn:microsoft.com/office/officeart/2018/5/layout/IconCircleLabelList"/>
    <dgm:cxn modelId="{C9AF9F12-F80C-46DA-B427-8405F18B037F}" type="presParOf" srcId="{2884C819-FAD0-4295-B25E-A1FC1DD8A8A5}" destId="{5D00E5C8-EAC9-4191-8113-57EB5688FEA7}" srcOrd="1" destOrd="0" presId="urn:microsoft.com/office/officeart/2018/5/layout/IconCircleLabelList"/>
    <dgm:cxn modelId="{44B16607-2130-424B-AB89-70B41ABA92FA}" type="presParOf" srcId="{2884C819-FAD0-4295-B25E-A1FC1DD8A8A5}" destId="{7287F58E-7C68-44CC-B2B8-FBE37EF84033}" srcOrd="2" destOrd="0" presId="urn:microsoft.com/office/officeart/2018/5/layout/IconCircleLabelList"/>
    <dgm:cxn modelId="{8BACE057-C43A-49B6-A5C8-45A7DB085AC4}" type="presParOf" srcId="{2884C819-FAD0-4295-B25E-A1FC1DD8A8A5}" destId="{ACC4E7D7-C83D-454F-8CD2-24C6CC126938}" srcOrd="3" destOrd="0" presId="urn:microsoft.com/office/officeart/2018/5/layout/IconCircleLabelList"/>
    <dgm:cxn modelId="{71038446-829D-437A-AE3E-022DB42F2FAC}" type="presParOf" srcId="{C7E38CB2-0E0F-4CC5-8B50-06202B300A95}" destId="{42BFD751-3457-48B0-8888-DA3A57BC55C3}" srcOrd="5" destOrd="0" presId="urn:microsoft.com/office/officeart/2018/5/layout/IconCircleLabelList"/>
    <dgm:cxn modelId="{1C094106-0C14-4617-BA4F-86020E93654A}" type="presParOf" srcId="{C7E38CB2-0E0F-4CC5-8B50-06202B300A95}" destId="{2D76D338-245E-4CE9-B9B1-20AEBFCBC378}" srcOrd="6" destOrd="0" presId="urn:microsoft.com/office/officeart/2018/5/layout/IconCircleLabelList"/>
    <dgm:cxn modelId="{FA875059-D251-4C67-BBBC-6BE012776FD6}" type="presParOf" srcId="{2D76D338-245E-4CE9-B9B1-20AEBFCBC378}" destId="{7699B73C-93F3-4FEB-A737-A21BE5850F53}" srcOrd="0" destOrd="0" presId="urn:microsoft.com/office/officeart/2018/5/layout/IconCircleLabelList"/>
    <dgm:cxn modelId="{EE6CDA07-BE83-48D1-B63D-237E484CFB6A}" type="presParOf" srcId="{2D76D338-245E-4CE9-B9B1-20AEBFCBC378}" destId="{1E1A7032-5D94-43B4-A5F4-7E728D3BDD7E}" srcOrd="1" destOrd="0" presId="urn:microsoft.com/office/officeart/2018/5/layout/IconCircleLabelList"/>
    <dgm:cxn modelId="{E45A042C-5256-4EDF-94DD-D11E9DF83957}" type="presParOf" srcId="{2D76D338-245E-4CE9-B9B1-20AEBFCBC378}" destId="{24F8BB79-76FA-4E2E-B74C-41F79E9F45B0}" srcOrd="2" destOrd="0" presId="urn:microsoft.com/office/officeart/2018/5/layout/IconCircleLabelList"/>
    <dgm:cxn modelId="{A546C1EE-0799-468C-8B19-7F62F523D20D}" type="presParOf" srcId="{2D76D338-245E-4CE9-B9B1-20AEBFCBC378}" destId="{677506C9-B213-4678-9E8A-77F304BCF2B2}" srcOrd="3" destOrd="0" presId="urn:microsoft.com/office/officeart/2018/5/layout/IconCircleLabelList"/>
    <dgm:cxn modelId="{E8D423F5-12D0-4695-8FDB-0EC314D54112}" type="presParOf" srcId="{C7E38CB2-0E0F-4CC5-8B50-06202B300A95}" destId="{A7009630-2F71-40C4-B37E-60FD06BDDDD6}" srcOrd="7" destOrd="0" presId="urn:microsoft.com/office/officeart/2018/5/layout/IconCircleLabelList"/>
    <dgm:cxn modelId="{196BA4F7-BF98-48E6-A432-C7B36A9AF052}" type="presParOf" srcId="{C7E38CB2-0E0F-4CC5-8B50-06202B300A95}" destId="{29964C9D-3EE4-49BD-81CF-A70A6B66C542}" srcOrd="8" destOrd="0" presId="urn:microsoft.com/office/officeart/2018/5/layout/IconCircleLabelList"/>
    <dgm:cxn modelId="{030DD0F9-D0F6-440A-8F81-CCC384AD2062}" type="presParOf" srcId="{29964C9D-3EE4-49BD-81CF-A70A6B66C542}" destId="{9E2CB7ED-C075-48EF-9970-48AC562C3C02}" srcOrd="0" destOrd="0" presId="urn:microsoft.com/office/officeart/2018/5/layout/IconCircleLabelList"/>
    <dgm:cxn modelId="{D53B2DFD-457A-4145-89D6-4BFCC7EC3259}" type="presParOf" srcId="{29964C9D-3EE4-49BD-81CF-A70A6B66C542}" destId="{41C6E732-4370-4A38-946C-842EF1BDB58C}" srcOrd="1" destOrd="0" presId="urn:microsoft.com/office/officeart/2018/5/layout/IconCircleLabelList"/>
    <dgm:cxn modelId="{B8B2F3AE-F6B4-437D-B7F3-D863D56E30D5}" type="presParOf" srcId="{29964C9D-3EE4-49BD-81CF-A70A6B66C542}" destId="{C3AF41D0-CCBF-4CEB-84C8-428FC89ABD17}" srcOrd="2" destOrd="0" presId="urn:microsoft.com/office/officeart/2018/5/layout/IconCircleLabelList"/>
    <dgm:cxn modelId="{BD0425A0-B39B-49EE-841C-AAA728BE9ECB}" type="presParOf" srcId="{29964C9D-3EE4-49BD-81CF-A70A6B66C542}" destId="{8BE270E5-B759-4AE8-9B85-BF33CA3B78E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EA99DE-3BE5-48B1-97B6-5FFF00DC70B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3F0E0BB-25C0-4CC4-9826-88F8228694C9}">
      <dgm:prSet/>
      <dgm:spPr/>
      <dgm:t>
        <a:bodyPr/>
        <a:lstStyle/>
        <a:p>
          <a:pPr>
            <a:lnSpc>
              <a:spcPct val="100000"/>
            </a:lnSpc>
            <a:defRPr cap="all"/>
          </a:pPr>
          <a:r>
            <a:rPr lang="en-US" dirty="0"/>
            <a:t>Based on FLAUI </a:t>
          </a:r>
          <a:r>
            <a:rPr lang="en-GB" dirty="0">
              <a:hlinkClick xmlns:r="http://schemas.openxmlformats.org/officeDocument/2006/relationships" r:id="rId1"/>
            </a:rPr>
            <a:t>github.com/FlaUI/FlaUI</a:t>
          </a:r>
          <a:endParaRPr lang="en-US" dirty="0"/>
        </a:p>
      </dgm:t>
    </dgm:pt>
    <dgm:pt modelId="{1DC78ABA-0979-4CCA-891A-E54FD3158FEC}" type="parTrans" cxnId="{67691F76-AC13-47A3-BCDF-1D64FB17EF5A}">
      <dgm:prSet/>
      <dgm:spPr/>
      <dgm:t>
        <a:bodyPr/>
        <a:lstStyle/>
        <a:p>
          <a:endParaRPr lang="en-US"/>
        </a:p>
      </dgm:t>
    </dgm:pt>
    <dgm:pt modelId="{C0C1FBC5-6EFD-42CA-836E-DE4275D9860C}" type="sibTrans" cxnId="{67691F76-AC13-47A3-BCDF-1D64FB17EF5A}">
      <dgm:prSet/>
      <dgm:spPr/>
      <dgm:t>
        <a:bodyPr/>
        <a:lstStyle/>
        <a:p>
          <a:endParaRPr lang="en-US"/>
        </a:p>
      </dgm:t>
    </dgm:pt>
    <dgm:pt modelId="{4BFFC3AE-CB5C-4AEC-B1D8-FF347490B233}">
      <dgm:prSet/>
      <dgm:spPr/>
      <dgm:t>
        <a:bodyPr/>
        <a:lstStyle/>
        <a:p>
          <a:pPr>
            <a:lnSpc>
              <a:spcPct val="100000"/>
            </a:lnSpc>
            <a:defRPr cap="all"/>
          </a:pPr>
          <a:r>
            <a:rPr lang="en-GB" dirty="0"/>
            <a:t>Microsoft UIA Automation</a:t>
          </a:r>
          <a:endParaRPr lang="en-US" dirty="0"/>
        </a:p>
      </dgm:t>
    </dgm:pt>
    <dgm:pt modelId="{921DA2DA-F6B1-4778-AB34-DE843F53748A}" type="parTrans" cxnId="{F9818AF0-ADCE-4024-BF5E-447C10E62A09}">
      <dgm:prSet/>
      <dgm:spPr/>
      <dgm:t>
        <a:bodyPr/>
        <a:lstStyle/>
        <a:p>
          <a:endParaRPr lang="en-US"/>
        </a:p>
      </dgm:t>
    </dgm:pt>
    <dgm:pt modelId="{48ACF193-43A8-45BB-8F64-5D496F364E3C}" type="sibTrans" cxnId="{F9818AF0-ADCE-4024-BF5E-447C10E62A09}">
      <dgm:prSet/>
      <dgm:spPr/>
      <dgm:t>
        <a:bodyPr/>
        <a:lstStyle/>
        <a:p>
          <a:endParaRPr lang="en-US"/>
        </a:p>
      </dgm:t>
    </dgm:pt>
    <dgm:pt modelId="{A2CC4E59-B83F-43B2-95DA-45E9F3BB46B8}">
      <dgm:prSet/>
      <dgm:spPr/>
      <dgm:t>
        <a:bodyPr/>
        <a:lstStyle/>
        <a:p>
          <a:pPr>
            <a:lnSpc>
              <a:spcPct val="100000"/>
            </a:lnSpc>
            <a:defRPr cap="all"/>
          </a:pPr>
          <a:r>
            <a:rPr lang="en-GB" dirty="0"/>
            <a:t>C#</a:t>
          </a:r>
          <a:endParaRPr lang="en-US" dirty="0"/>
        </a:p>
      </dgm:t>
    </dgm:pt>
    <dgm:pt modelId="{42EC0A94-6289-4E68-91C3-F9D9C908954A}" type="parTrans" cxnId="{C168FFBC-DAD4-4574-B4FC-09B6F5B14DDE}">
      <dgm:prSet/>
      <dgm:spPr/>
      <dgm:t>
        <a:bodyPr/>
        <a:lstStyle/>
        <a:p>
          <a:endParaRPr lang="en-US"/>
        </a:p>
      </dgm:t>
    </dgm:pt>
    <dgm:pt modelId="{A4E828E2-7D53-49A5-94E1-71F02521BF55}" type="sibTrans" cxnId="{C168FFBC-DAD4-4574-B4FC-09B6F5B14DDE}">
      <dgm:prSet/>
      <dgm:spPr/>
      <dgm:t>
        <a:bodyPr/>
        <a:lstStyle/>
        <a:p>
          <a:endParaRPr lang="en-US"/>
        </a:p>
      </dgm:t>
    </dgm:pt>
    <dgm:pt modelId="{572765E1-CDF5-4B69-B6BA-99D3A7DD0CC0}">
      <dgm:prSet/>
      <dgm:spPr/>
      <dgm:t>
        <a:bodyPr/>
        <a:lstStyle/>
        <a:p>
          <a:pPr>
            <a:lnSpc>
              <a:spcPct val="100000"/>
            </a:lnSpc>
            <a:defRPr cap="all"/>
          </a:pPr>
          <a:r>
            <a:rPr lang="en-GB"/>
            <a:t>MSTest</a:t>
          </a:r>
          <a:endParaRPr lang="en-US"/>
        </a:p>
      </dgm:t>
    </dgm:pt>
    <dgm:pt modelId="{2D46E4C1-ED4B-4103-A551-6A93D404E3B2}" type="parTrans" cxnId="{DFA8B022-8A8C-4D57-B555-C9BA6358222D}">
      <dgm:prSet/>
      <dgm:spPr/>
      <dgm:t>
        <a:bodyPr/>
        <a:lstStyle/>
        <a:p>
          <a:endParaRPr lang="en-US"/>
        </a:p>
      </dgm:t>
    </dgm:pt>
    <dgm:pt modelId="{75E900E2-FDDF-4266-86E8-CBE8CCF3572E}" type="sibTrans" cxnId="{DFA8B022-8A8C-4D57-B555-C9BA6358222D}">
      <dgm:prSet/>
      <dgm:spPr/>
      <dgm:t>
        <a:bodyPr/>
        <a:lstStyle/>
        <a:p>
          <a:endParaRPr lang="en-US"/>
        </a:p>
      </dgm:t>
    </dgm:pt>
    <dgm:pt modelId="{12D35439-8687-49A8-B8D3-762769CF686B}">
      <dgm:prSet/>
      <dgm:spPr/>
      <dgm:t>
        <a:bodyPr/>
        <a:lstStyle/>
        <a:p>
          <a:pPr>
            <a:lnSpc>
              <a:spcPct val="100000"/>
            </a:lnSpc>
            <a:defRPr cap="all"/>
          </a:pPr>
          <a:r>
            <a:rPr lang="en-GB" dirty="0"/>
            <a:t>Azure DevOps</a:t>
          </a:r>
          <a:endParaRPr lang="en-US" dirty="0"/>
        </a:p>
      </dgm:t>
    </dgm:pt>
    <dgm:pt modelId="{25938537-1598-4210-AAF2-90D6D8DEFFB0}" type="parTrans" cxnId="{5D216813-0D15-4D38-B13C-1F963C2CC636}">
      <dgm:prSet/>
      <dgm:spPr/>
      <dgm:t>
        <a:bodyPr/>
        <a:lstStyle/>
        <a:p>
          <a:endParaRPr lang="en-US"/>
        </a:p>
      </dgm:t>
    </dgm:pt>
    <dgm:pt modelId="{F048206F-DCBF-400C-BD7E-1E77F01D78B1}" type="sibTrans" cxnId="{5D216813-0D15-4D38-B13C-1F963C2CC636}">
      <dgm:prSet/>
      <dgm:spPr/>
      <dgm:t>
        <a:bodyPr/>
        <a:lstStyle/>
        <a:p>
          <a:endParaRPr lang="en-US"/>
        </a:p>
      </dgm:t>
    </dgm:pt>
    <dgm:pt modelId="{31AE1094-FDD6-4A20-A854-7FF294145037}">
      <dgm:prSet/>
      <dgm:spPr/>
      <dgm:t>
        <a:bodyPr/>
        <a:lstStyle/>
        <a:p>
          <a:pPr>
            <a:lnSpc>
              <a:spcPct val="100000"/>
            </a:lnSpc>
            <a:defRPr cap="all"/>
          </a:pPr>
          <a:r>
            <a:rPr lang="en-US" dirty="0"/>
            <a:t>Fluent Assertions</a:t>
          </a:r>
        </a:p>
      </dgm:t>
    </dgm:pt>
    <dgm:pt modelId="{82E9B147-A67B-4123-9811-A2A9E53F32D2}" type="parTrans" cxnId="{2C9EB992-BF55-4A7E-A38B-A49B8DA78DDF}">
      <dgm:prSet/>
      <dgm:spPr/>
      <dgm:t>
        <a:bodyPr/>
        <a:lstStyle/>
        <a:p>
          <a:endParaRPr lang="en-GB"/>
        </a:p>
      </dgm:t>
    </dgm:pt>
    <dgm:pt modelId="{7E470320-E9C0-4A4D-9081-3A7D8142A67B}" type="sibTrans" cxnId="{2C9EB992-BF55-4A7E-A38B-A49B8DA78DDF}">
      <dgm:prSet/>
      <dgm:spPr/>
      <dgm:t>
        <a:bodyPr/>
        <a:lstStyle/>
        <a:p>
          <a:endParaRPr lang="en-GB"/>
        </a:p>
      </dgm:t>
    </dgm:pt>
    <dgm:pt modelId="{C7E38CB2-0E0F-4CC5-8B50-06202B300A95}" type="pres">
      <dgm:prSet presAssocID="{B7EA99DE-3BE5-48B1-97B6-5FFF00DC70BA}" presName="root" presStyleCnt="0">
        <dgm:presLayoutVars>
          <dgm:dir/>
          <dgm:resizeHandles val="exact"/>
        </dgm:presLayoutVars>
      </dgm:prSet>
      <dgm:spPr/>
    </dgm:pt>
    <dgm:pt modelId="{2884C819-FAD0-4295-B25E-A1FC1DD8A8A5}" type="pres">
      <dgm:prSet presAssocID="{A3F0E0BB-25C0-4CC4-9826-88F8228694C9}" presName="compNode" presStyleCnt="0"/>
      <dgm:spPr/>
    </dgm:pt>
    <dgm:pt modelId="{70A7AC50-DBFA-4A39-8813-752060659988}" type="pres">
      <dgm:prSet presAssocID="{A3F0E0BB-25C0-4CC4-9826-88F8228694C9}" presName="iconBgRect" presStyleLbl="bgShp" presStyleIdx="0" presStyleCnt="6"/>
      <dgm:spPr/>
    </dgm:pt>
    <dgm:pt modelId="{5D00E5C8-EAC9-4191-8113-57EB5688FEA7}" type="pres">
      <dgm:prSet presAssocID="{A3F0E0BB-25C0-4CC4-9826-88F8228694C9}" presName="iconRect" presStyleLbl="node1" presStyleIdx="0" presStyleCnt="6"/>
      <dgm:spPr>
        <a:blipFill>
          <a:blip xmlns:r="http://schemas.openxmlformats.org/officeDocument/2006/relationships" r:embed="rId2"/>
          <a:srcRect/>
          <a:stretch>
            <a:fillRect/>
          </a:stretch>
        </a:blipFill>
        <a:ln>
          <a:noFill/>
        </a:ln>
      </dgm:spPr>
    </dgm:pt>
    <dgm:pt modelId="{7287F58E-7C68-44CC-B2B8-FBE37EF84033}" type="pres">
      <dgm:prSet presAssocID="{A3F0E0BB-25C0-4CC4-9826-88F8228694C9}" presName="spaceRect" presStyleCnt="0"/>
      <dgm:spPr/>
    </dgm:pt>
    <dgm:pt modelId="{ACC4E7D7-C83D-454F-8CD2-24C6CC126938}" type="pres">
      <dgm:prSet presAssocID="{A3F0E0BB-25C0-4CC4-9826-88F8228694C9}" presName="textRect" presStyleLbl="revTx" presStyleIdx="0" presStyleCnt="6">
        <dgm:presLayoutVars>
          <dgm:chMax val="1"/>
          <dgm:chPref val="1"/>
        </dgm:presLayoutVars>
      </dgm:prSet>
      <dgm:spPr/>
    </dgm:pt>
    <dgm:pt modelId="{42BFD751-3457-48B0-8888-DA3A57BC55C3}" type="pres">
      <dgm:prSet presAssocID="{C0C1FBC5-6EFD-42CA-836E-DE4275D9860C}" presName="sibTrans" presStyleCnt="0"/>
      <dgm:spPr/>
    </dgm:pt>
    <dgm:pt modelId="{29964C9D-3EE4-49BD-81CF-A70A6B66C542}" type="pres">
      <dgm:prSet presAssocID="{4BFFC3AE-CB5C-4AEC-B1D8-FF347490B233}" presName="compNode" presStyleCnt="0"/>
      <dgm:spPr/>
    </dgm:pt>
    <dgm:pt modelId="{9E2CB7ED-C075-48EF-9970-48AC562C3C02}" type="pres">
      <dgm:prSet presAssocID="{4BFFC3AE-CB5C-4AEC-B1D8-FF347490B233}" presName="iconBgRect" presStyleLbl="bgShp" presStyleIdx="1" presStyleCnt="6"/>
      <dgm:spPr/>
    </dgm:pt>
    <dgm:pt modelId="{41C6E732-4370-4A38-946C-842EF1BDB58C}" type="pres">
      <dgm:prSet presAssocID="{4BFFC3AE-CB5C-4AEC-B1D8-FF347490B23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use"/>
        </a:ext>
      </dgm:extLst>
    </dgm:pt>
    <dgm:pt modelId="{C3AF41D0-CCBF-4CEB-84C8-428FC89ABD17}" type="pres">
      <dgm:prSet presAssocID="{4BFFC3AE-CB5C-4AEC-B1D8-FF347490B233}" presName="spaceRect" presStyleCnt="0"/>
      <dgm:spPr/>
    </dgm:pt>
    <dgm:pt modelId="{8BE270E5-B759-4AE8-9B85-BF33CA3B78E9}" type="pres">
      <dgm:prSet presAssocID="{4BFFC3AE-CB5C-4AEC-B1D8-FF347490B233}" presName="textRect" presStyleLbl="revTx" presStyleIdx="1" presStyleCnt="6">
        <dgm:presLayoutVars>
          <dgm:chMax val="1"/>
          <dgm:chPref val="1"/>
        </dgm:presLayoutVars>
      </dgm:prSet>
      <dgm:spPr/>
    </dgm:pt>
    <dgm:pt modelId="{D6B9350D-C4B1-4C37-9D85-B3C2A167C810}" type="pres">
      <dgm:prSet presAssocID="{48ACF193-43A8-45BB-8F64-5D496F364E3C}" presName="sibTrans" presStyleCnt="0"/>
      <dgm:spPr/>
    </dgm:pt>
    <dgm:pt modelId="{EBBAFB5D-5B27-401E-8CAA-417E25BCF1EC}" type="pres">
      <dgm:prSet presAssocID="{A2CC4E59-B83F-43B2-95DA-45E9F3BB46B8}" presName="compNode" presStyleCnt="0"/>
      <dgm:spPr/>
    </dgm:pt>
    <dgm:pt modelId="{5B551830-0DC7-42CD-B5D4-7BE8E1D7D709}" type="pres">
      <dgm:prSet presAssocID="{A2CC4E59-B83F-43B2-95DA-45E9F3BB46B8}" presName="iconBgRect" presStyleLbl="bgShp" presStyleIdx="2" presStyleCnt="6"/>
      <dgm:spPr/>
    </dgm:pt>
    <dgm:pt modelId="{0E9C415A-EC29-43C6-AA67-FB88BF00B544}" type="pres">
      <dgm:prSet presAssocID="{A2CC4E59-B83F-43B2-95DA-45E9F3BB46B8}" presName="iconRect" presStyleLbl="node1" presStyleIdx="2" presStyleCnt="6" custScaleX="119985" custScaleY="120746"/>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a:noFill/>
        </a:ln>
      </dgm:spPr>
    </dgm:pt>
    <dgm:pt modelId="{C54D959F-9A37-49AE-AC63-1C0D2BB4CA8A}" type="pres">
      <dgm:prSet presAssocID="{A2CC4E59-B83F-43B2-95DA-45E9F3BB46B8}" presName="spaceRect" presStyleCnt="0"/>
      <dgm:spPr/>
    </dgm:pt>
    <dgm:pt modelId="{B5622477-632C-46AD-8CAB-0E118AC551DA}" type="pres">
      <dgm:prSet presAssocID="{A2CC4E59-B83F-43B2-95DA-45E9F3BB46B8}" presName="textRect" presStyleLbl="revTx" presStyleIdx="2" presStyleCnt="6">
        <dgm:presLayoutVars>
          <dgm:chMax val="1"/>
          <dgm:chPref val="1"/>
        </dgm:presLayoutVars>
      </dgm:prSet>
      <dgm:spPr/>
    </dgm:pt>
    <dgm:pt modelId="{D14DF3F1-6392-4933-BEF6-37A26BF99614}" type="pres">
      <dgm:prSet presAssocID="{A4E828E2-7D53-49A5-94E1-71F02521BF55}" presName="sibTrans" presStyleCnt="0"/>
      <dgm:spPr/>
    </dgm:pt>
    <dgm:pt modelId="{5DBCECBF-F38B-4EB0-86AC-C6AE81161CF5}" type="pres">
      <dgm:prSet presAssocID="{31AE1094-FDD6-4A20-A854-7FF294145037}" presName="compNode" presStyleCnt="0"/>
      <dgm:spPr/>
    </dgm:pt>
    <dgm:pt modelId="{6AD5EBDD-BB8F-4510-8B0C-C8ECAF8F3743}" type="pres">
      <dgm:prSet presAssocID="{31AE1094-FDD6-4A20-A854-7FF294145037}" presName="iconBgRect" presStyleLbl="bgShp" presStyleIdx="3" presStyleCnt="6"/>
      <dgm:spPr/>
    </dgm:pt>
    <dgm:pt modelId="{E9F3202D-06DB-4025-B2CA-22495AAEEE5B}" type="pres">
      <dgm:prSet presAssocID="{31AE1094-FDD6-4A20-A854-7FF294145037}" presName="iconRect" presStyleLbl="node1" presStyleIdx="3" presStyleCnt="6"/>
      <dgm:spPr>
        <a:blipFill>
          <a:blip xmlns:r="http://schemas.openxmlformats.org/officeDocument/2006/relationships" r:embed="rId6"/>
          <a:srcRect/>
          <a:stretch>
            <a:fillRect t="-2000" b="-2000"/>
          </a:stretch>
        </a:blipFill>
      </dgm:spPr>
    </dgm:pt>
    <dgm:pt modelId="{343D8EB1-D3E1-468D-800E-513C00006AF4}" type="pres">
      <dgm:prSet presAssocID="{31AE1094-FDD6-4A20-A854-7FF294145037}" presName="spaceRect" presStyleCnt="0"/>
      <dgm:spPr/>
    </dgm:pt>
    <dgm:pt modelId="{EDF88A04-48D2-497D-91FD-A1F0FBD5FBA0}" type="pres">
      <dgm:prSet presAssocID="{31AE1094-FDD6-4A20-A854-7FF294145037}" presName="textRect" presStyleLbl="revTx" presStyleIdx="3" presStyleCnt="6">
        <dgm:presLayoutVars>
          <dgm:chMax val="1"/>
          <dgm:chPref val="1"/>
        </dgm:presLayoutVars>
      </dgm:prSet>
      <dgm:spPr/>
    </dgm:pt>
    <dgm:pt modelId="{DB79FD63-8F67-4BCA-9605-B5F2A75A75F2}" type="pres">
      <dgm:prSet presAssocID="{7E470320-E9C0-4A4D-9081-3A7D8142A67B}" presName="sibTrans" presStyleCnt="0"/>
      <dgm:spPr/>
    </dgm:pt>
    <dgm:pt modelId="{4D1567C1-CB28-478A-AB7D-57B1C0B0A9BA}" type="pres">
      <dgm:prSet presAssocID="{572765E1-CDF5-4B69-B6BA-99D3A7DD0CC0}" presName="compNode" presStyleCnt="0"/>
      <dgm:spPr/>
    </dgm:pt>
    <dgm:pt modelId="{A4125C97-5F37-4EB9-90CA-0BF509B48E7D}" type="pres">
      <dgm:prSet presAssocID="{572765E1-CDF5-4B69-B6BA-99D3A7DD0CC0}" presName="iconBgRect" presStyleLbl="bgShp" presStyleIdx="4" presStyleCnt="6"/>
      <dgm:spPr/>
    </dgm:pt>
    <dgm:pt modelId="{85F2ED0E-8936-4D35-AE83-8F023A67F5EA}" type="pres">
      <dgm:prSet presAssocID="{572765E1-CDF5-4B69-B6BA-99D3A7DD0CC0}" presName="iconRect" presStyleLbl="node1" presStyleIdx="4" presStyleCnt="6" custScaleX="104602" custScaleY="100426"/>
      <dgm:spPr>
        <a:blipFill>
          <a:blip xmlns:r="http://schemas.openxmlformats.org/officeDocument/2006/relationships" r:embed="rId7"/>
          <a:srcRect/>
          <a:stretch>
            <a:fillRect/>
          </a:stretch>
        </a:blipFill>
        <a:ln>
          <a:noFill/>
        </a:ln>
      </dgm:spPr>
    </dgm:pt>
    <dgm:pt modelId="{9677F179-A2B3-4DC3-92B8-C2F898F3C415}" type="pres">
      <dgm:prSet presAssocID="{572765E1-CDF5-4B69-B6BA-99D3A7DD0CC0}" presName="spaceRect" presStyleCnt="0"/>
      <dgm:spPr/>
    </dgm:pt>
    <dgm:pt modelId="{380F3F51-5CA6-4636-A345-033662D6211D}" type="pres">
      <dgm:prSet presAssocID="{572765E1-CDF5-4B69-B6BA-99D3A7DD0CC0}" presName="textRect" presStyleLbl="revTx" presStyleIdx="4" presStyleCnt="6">
        <dgm:presLayoutVars>
          <dgm:chMax val="1"/>
          <dgm:chPref val="1"/>
        </dgm:presLayoutVars>
      </dgm:prSet>
      <dgm:spPr/>
    </dgm:pt>
    <dgm:pt modelId="{6B3D3E77-216A-489F-AF96-3754A5084917}" type="pres">
      <dgm:prSet presAssocID="{75E900E2-FDDF-4266-86E8-CBE8CCF3572E}" presName="sibTrans" presStyleCnt="0"/>
      <dgm:spPr/>
    </dgm:pt>
    <dgm:pt modelId="{2236B29B-FD08-40E6-96AD-6821E14703E6}" type="pres">
      <dgm:prSet presAssocID="{12D35439-8687-49A8-B8D3-762769CF686B}" presName="compNode" presStyleCnt="0"/>
      <dgm:spPr/>
    </dgm:pt>
    <dgm:pt modelId="{4A39A0A8-FA83-41EF-AB06-CCAAFD59329F}" type="pres">
      <dgm:prSet presAssocID="{12D35439-8687-49A8-B8D3-762769CF686B}" presName="iconBgRect" presStyleLbl="bgShp" presStyleIdx="5" presStyleCnt="6"/>
      <dgm:spPr/>
    </dgm:pt>
    <dgm:pt modelId="{CC2543DE-970B-4544-9C4D-C315E35A7B02}" type="pres">
      <dgm:prSet presAssocID="{12D35439-8687-49A8-B8D3-762769CF686B}" presName="iconRect" presStyleLbl="node1" presStyleIdx="5" presStyleCnt="6"/>
      <dgm:spPr>
        <a:blipFill>
          <a:blip xmlns:r="http://schemas.openxmlformats.org/officeDocument/2006/relationships" r:embed="rId8"/>
          <a:srcRect/>
          <a:stretch>
            <a:fillRect/>
          </a:stretch>
        </a:blipFill>
        <a:ln>
          <a:noFill/>
        </a:ln>
      </dgm:spPr>
    </dgm:pt>
    <dgm:pt modelId="{F0BD9683-EA9E-4560-934B-3D2D3EE36D2A}" type="pres">
      <dgm:prSet presAssocID="{12D35439-8687-49A8-B8D3-762769CF686B}" presName="spaceRect" presStyleCnt="0"/>
      <dgm:spPr/>
    </dgm:pt>
    <dgm:pt modelId="{7EBAE311-CDED-48D4-897D-180131A2490B}" type="pres">
      <dgm:prSet presAssocID="{12D35439-8687-49A8-B8D3-762769CF686B}" presName="textRect" presStyleLbl="revTx" presStyleIdx="5" presStyleCnt="6">
        <dgm:presLayoutVars>
          <dgm:chMax val="1"/>
          <dgm:chPref val="1"/>
        </dgm:presLayoutVars>
      </dgm:prSet>
      <dgm:spPr/>
    </dgm:pt>
  </dgm:ptLst>
  <dgm:cxnLst>
    <dgm:cxn modelId="{5D216813-0D15-4D38-B13C-1F963C2CC636}" srcId="{B7EA99DE-3BE5-48B1-97B6-5FFF00DC70BA}" destId="{12D35439-8687-49A8-B8D3-762769CF686B}" srcOrd="5" destOrd="0" parTransId="{25938537-1598-4210-AAF2-90D6D8DEFFB0}" sibTransId="{F048206F-DCBF-400C-BD7E-1E77F01D78B1}"/>
    <dgm:cxn modelId="{60DB3420-0206-4CED-9181-DCEBEF16FCF7}" type="presOf" srcId="{12D35439-8687-49A8-B8D3-762769CF686B}" destId="{7EBAE311-CDED-48D4-897D-180131A2490B}" srcOrd="0" destOrd="0" presId="urn:microsoft.com/office/officeart/2018/5/layout/IconCircleLabelList"/>
    <dgm:cxn modelId="{DFA8B022-8A8C-4D57-B555-C9BA6358222D}" srcId="{B7EA99DE-3BE5-48B1-97B6-5FFF00DC70BA}" destId="{572765E1-CDF5-4B69-B6BA-99D3A7DD0CC0}" srcOrd="4" destOrd="0" parTransId="{2D46E4C1-ED4B-4103-A551-6A93D404E3B2}" sibTransId="{75E900E2-FDDF-4266-86E8-CBE8CCF3572E}"/>
    <dgm:cxn modelId="{43DC733E-51D1-4700-BD50-D681866F20F9}" type="presOf" srcId="{4BFFC3AE-CB5C-4AEC-B1D8-FF347490B233}" destId="{8BE270E5-B759-4AE8-9B85-BF33CA3B78E9}" srcOrd="0" destOrd="0" presId="urn:microsoft.com/office/officeart/2018/5/layout/IconCircleLabelList"/>
    <dgm:cxn modelId="{67691F76-AC13-47A3-BCDF-1D64FB17EF5A}" srcId="{B7EA99DE-3BE5-48B1-97B6-5FFF00DC70BA}" destId="{A3F0E0BB-25C0-4CC4-9826-88F8228694C9}" srcOrd="0" destOrd="0" parTransId="{1DC78ABA-0979-4CCA-891A-E54FD3158FEC}" sibTransId="{C0C1FBC5-6EFD-42CA-836E-DE4275D9860C}"/>
    <dgm:cxn modelId="{2C9EB992-BF55-4A7E-A38B-A49B8DA78DDF}" srcId="{B7EA99DE-3BE5-48B1-97B6-5FFF00DC70BA}" destId="{31AE1094-FDD6-4A20-A854-7FF294145037}" srcOrd="3" destOrd="0" parTransId="{82E9B147-A67B-4123-9811-A2A9E53F32D2}" sibTransId="{7E470320-E9C0-4A4D-9081-3A7D8142A67B}"/>
    <dgm:cxn modelId="{33751AB1-742C-4BAC-85BB-A511F0B5C713}" type="presOf" srcId="{A2CC4E59-B83F-43B2-95DA-45E9F3BB46B8}" destId="{B5622477-632C-46AD-8CAB-0E118AC551DA}" srcOrd="0" destOrd="0" presId="urn:microsoft.com/office/officeart/2018/5/layout/IconCircleLabelList"/>
    <dgm:cxn modelId="{C168FFBC-DAD4-4574-B4FC-09B6F5B14DDE}" srcId="{B7EA99DE-3BE5-48B1-97B6-5FFF00DC70BA}" destId="{A2CC4E59-B83F-43B2-95DA-45E9F3BB46B8}" srcOrd="2" destOrd="0" parTransId="{42EC0A94-6289-4E68-91C3-F9D9C908954A}" sibTransId="{A4E828E2-7D53-49A5-94E1-71F02521BF55}"/>
    <dgm:cxn modelId="{1968DBDC-36BA-45E6-BE75-91EE81BD1596}" type="presOf" srcId="{B7EA99DE-3BE5-48B1-97B6-5FFF00DC70BA}" destId="{C7E38CB2-0E0F-4CC5-8B50-06202B300A95}" srcOrd="0" destOrd="0" presId="urn:microsoft.com/office/officeart/2018/5/layout/IconCircleLabelList"/>
    <dgm:cxn modelId="{F6A455E0-3DE7-441C-A54F-B7C22B61A548}" type="presOf" srcId="{A3F0E0BB-25C0-4CC4-9826-88F8228694C9}" destId="{ACC4E7D7-C83D-454F-8CD2-24C6CC126938}" srcOrd="0" destOrd="0" presId="urn:microsoft.com/office/officeart/2018/5/layout/IconCircleLabelList"/>
    <dgm:cxn modelId="{62C1E2E1-5D87-4BA6-8397-3F8138BE140F}" type="presOf" srcId="{572765E1-CDF5-4B69-B6BA-99D3A7DD0CC0}" destId="{380F3F51-5CA6-4636-A345-033662D6211D}" srcOrd="0" destOrd="0" presId="urn:microsoft.com/office/officeart/2018/5/layout/IconCircleLabelList"/>
    <dgm:cxn modelId="{F9818AF0-ADCE-4024-BF5E-447C10E62A09}" srcId="{B7EA99DE-3BE5-48B1-97B6-5FFF00DC70BA}" destId="{4BFFC3AE-CB5C-4AEC-B1D8-FF347490B233}" srcOrd="1" destOrd="0" parTransId="{921DA2DA-F6B1-4778-AB34-DE843F53748A}" sibTransId="{48ACF193-43A8-45BB-8F64-5D496F364E3C}"/>
    <dgm:cxn modelId="{DE0C84FA-2732-4461-BC42-21FE7753DB09}" type="presOf" srcId="{31AE1094-FDD6-4A20-A854-7FF294145037}" destId="{EDF88A04-48D2-497D-91FD-A1F0FBD5FBA0}" srcOrd="0" destOrd="0" presId="urn:microsoft.com/office/officeart/2018/5/layout/IconCircleLabelList"/>
    <dgm:cxn modelId="{FF5B6DDE-99E3-46FF-9655-4DB0CCCB194F}" type="presParOf" srcId="{C7E38CB2-0E0F-4CC5-8B50-06202B300A95}" destId="{2884C819-FAD0-4295-B25E-A1FC1DD8A8A5}" srcOrd="0" destOrd="0" presId="urn:microsoft.com/office/officeart/2018/5/layout/IconCircleLabelList"/>
    <dgm:cxn modelId="{1771BA70-94E2-4B37-8359-962029B07EF0}" type="presParOf" srcId="{2884C819-FAD0-4295-B25E-A1FC1DD8A8A5}" destId="{70A7AC50-DBFA-4A39-8813-752060659988}" srcOrd="0" destOrd="0" presId="urn:microsoft.com/office/officeart/2018/5/layout/IconCircleLabelList"/>
    <dgm:cxn modelId="{45C0EE34-31E8-44F8-8243-8CD2ABC4E7E0}" type="presParOf" srcId="{2884C819-FAD0-4295-B25E-A1FC1DD8A8A5}" destId="{5D00E5C8-EAC9-4191-8113-57EB5688FEA7}" srcOrd="1" destOrd="0" presId="urn:microsoft.com/office/officeart/2018/5/layout/IconCircleLabelList"/>
    <dgm:cxn modelId="{983CD644-47DA-4BDC-907A-383782DA71B4}" type="presParOf" srcId="{2884C819-FAD0-4295-B25E-A1FC1DD8A8A5}" destId="{7287F58E-7C68-44CC-B2B8-FBE37EF84033}" srcOrd="2" destOrd="0" presId="urn:microsoft.com/office/officeart/2018/5/layout/IconCircleLabelList"/>
    <dgm:cxn modelId="{B70416A1-01D0-45A6-9057-AC6214C0AB70}" type="presParOf" srcId="{2884C819-FAD0-4295-B25E-A1FC1DD8A8A5}" destId="{ACC4E7D7-C83D-454F-8CD2-24C6CC126938}" srcOrd="3" destOrd="0" presId="urn:microsoft.com/office/officeart/2018/5/layout/IconCircleLabelList"/>
    <dgm:cxn modelId="{F774AAFD-30AE-459E-9A6A-7C209B9FA0FA}" type="presParOf" srcId="{C7E38CB2-0E0F-4CC5-8B50-06202B300A95}" destId="{42BFD751-3457-48B0-8888-DA3A57BC55C3}" srcOrd="1" destOrd="0" presId="urn:microsoft.com/office/officeart/2018/5/layout/IconCircleLabelList"/>
    <dgm:cxn modelId="{0B354BBD-8DCB-45E1-9DDA-FE86F4D1C320}" type="presParOf" srcId="{C7E38CB2-0E0F-4CC5-8B50-06202B300A95}" destId="{29964C9D-3EE4-49BD-81CF-A70A6B66C542}" srcOrd="2" destOrd="0" presId="urn:microsoft.com/office/officeart/2018/5/layout/IconCircleLabelList"/>
    <dgm:cxn modelId="{39D5849F-E365-4B93-A56B-A88ED575BE5E}" type="presParOf" srcId="{29964C9D-3EE4-49BD-81CF-A70A6B66C542}" destId="{9E2CB7ED-C075-48EF-9970-48AC562C3C02}" srcOrd="0" destOrd="0" presId="urn:microsoft.com/office/officeart/2018/5/layout/IconCircleLabelList"/>
    <dgm:cxn modelId="{D7B598A6-4197-46F9-B332-AE93461BDC6D}" type="presParOf" srcId="{29964C9D-3EE4-49BD-81CF-A70A6B66C542}" destId="{41C6E732-4370-4A38-946C-842EF1BDB58C}" srcOrd="1" destOrd="0" presId="urn:microsoft.com/office/officeart/2018/5/layout/IconCircleLabelList"/>
    <dgm:cxn modelId="{82C4BE0A-57C3-4FB1-B3A9-A832E17A5670}" type="presParOf" srcId="{29964C9D-3EE4-49BD-81CF-A70A6B66C542}" destId="{C3AF41D0-CCBF-4CEB-84C8-428FC89ABD17}" srcOrd="2" destOrd="0" presId="urn:microsoft.com/office/officeart/2018/5/layout/IconCircleLabelList"/>
    <dgm:cxn modelId="{5530EC2A-8841-4257-A514-F309A426E593}" type="presParOf" srcId="{29964C9D-3EE4-49BD-81CF-A70A6B66C542}" destId="{8BE270E5-B759-4AE8-9B85-BF33CA3B78E9}" srcOrd="3" destOrd="0" presId="urn:microsoft.com/office/officeart/2018/5/layout/IconCircleLabelList"/>
    <dgm:cxn modelId="{6CBAC3EB-DE1A-4232-A38A-01CB28ED80FC}" type="presParOf" srcId="{C7E38CB2-0E0F-4CC5-8B50-06202B300A95}" destId="{D6B9350D-C4B1-4C37-9D85-B3C2A167C810}" srcOrd="3" destOrd="0" presId="urn:microsoft.com/office/officeart/2018/5/layout/IconCircleLabelList"/>
    <dgm:cxn modelId="{9EB0CE27-64FD-4566-A409-4EA715C90918}" type="presParOf" srcId="{C7E38CB2-0E0F-4CC5-8B50-06202B300A95}" destId="{EBBAFB5D-5B27-401E-8CAA-417E25BCF1EC}" srcOrd="4" destOrd="0" presId="urn:microsoft.com/office/officeart/2018/5/layout/IconCircleLabelList"/>
    <dgm:cxn modelId="{CE4032EA-02FD-47BD-B0A7-E796999B9BA2}" type="presParOf" srcId="{EBBAFB5D-5B27-401E-8CAA-417E25BCF1EC}" destId="{5B551830-0DC7-42CD-B5D4-7BE8E1D7D709}" srcOrd="0" destOrd="0" presId="urn:microsoft.com/office/officeart/2018/5/layout/IconCircleLabelList"/>
    <dgm:cxn modelId="{6014B72A-2081-4398-9ED6-101BEF84E254}" type="presParOf" srcId="{EBBAFB5D-5B27-401E-8CAA-417E25BCF1EC}" destId="{0E9C415A-EC29-43C6-AA67-FB88BF00B544}" srcOrd="1" destOrd="0" presId="urn:microsoft.com/office/officeart/2018/5/layout/IconCircleLabelList"/>
    <dgm:cxn modelId="{B7BC58EB-A286-4E2E-B5E9-205F7E52EE50}" type="presParOf" srcId="{EBBAFB5D-5B27-401E-8CAA-417E25BCF1EC}" destId="{C54D959F-9A37-49AE-AC63-1C0D2BB4CA8A}" srcOrd="2" destOrd="0" presId="urn:microsoft.com/office/officeart/2018/5/layout/IconCircleLabelList"/>
    <dgm:cxn modelId="{E3687254-B19D-4EA2-AE3D-8F8D8A36F584}" type="presParOf" srcId="{EBBAFB5D-5B27-401E-8CAA-417E25BCF1EC}" destId="{B5622477-632C-46AD-8CAB-0E118AC551DA}" srcOrd="3" destOrd="0" presId="urn:microsoft.com/office/officeart/2018/5/layout/IconCircleLabelList"/>
    <dgm:cxn modelId="{54FCF0B7-94BD-4B3E-9196-139A47C0F3C5}" type="presParOf" srcId="{C7E38CB2-0E0F-4CC5-8B50-06202B300A95}" destId="{D14DF3F1-6392-4933-BEF6-37A26BF99614}" srcOrd="5" destOrd="0" presId="urn:microsoft.com/office/officeart/2018/5/layout/IconCircleLabelList"/>
    <dgm:cxn modelId="{B06FD2F0-12F0-4A92-932C-142DA23DF41A}" type="presParOf" srcId="{C7E38CB2-0E0F-4CC5-8B50-06202B300A95}" destId="{5DBCECBF-F38B-4EB0-86AC-C6AE81161CF5}" srcOrd="6" destOrd="0" presId="urn:microsoft.com/office/officeart/2018/5/layout/IconCircleLabelList"/>
    <dgm:cxn modelId="{45FF9A5E-CEBD-4D10-8159-D9A297B500BC}" type="presParOf" srcId="{5DBCECBF-F38B-4EB0-86AC-C6AE81161CF5}" destId="{6AD5EBDD-BB8F-4510-8B0C-C8ECAF8F3743}" srcOrd="0" destOrd="0" presId="urn:microsoft.com/office/officeart/2018/5/layout/IconCircleLabelList"/>
    <dgm:cxn modelId="{7640F45A-5FE3-4312-9366-A48E44A1FF5C}" type="presParOf" srcId="{5DBCECBF-F38B-4EB0-86AC-C6AE81161CF5}" destId="{E9F3202D-06DB-4025-B2CA-22495AAEEE5B}" srcOrd="1" destOrd="0" presId="urn:microsoft.com/office/officeart/2018/5/layout/IconCircleLabelList"/>
    <dgm:cxn modelId="{CABF5EC0-C1D5-4357-9224-EE4F407AD015}" type="presParOf" srcId="{5DBCECBF-F38B-4EB0-86AC-C6AE81161CF5}" destId="{343D8EB1-D3E1-468D-800E-513C00006AF4}" srcOrd="2" destOrd="0" presId="urn:microsoft.com/office/officeart/2018/5/layout/IconCircleLabelList"/>
    <dgm:cxn modelId="{00568F4F-BA05-454C-849E-DE9494B8D251}" type="presParOf" srcId="{5DBCECBF-F38B-4EB0-86AC-C6AE81161CF5}" destId="{EDF88A04-48D2-497D-91FD-A1F0FBD5FBA0}" srcOrd="3" destOrd="0" presId="urn:microsoft.com/office/officeart/2018/5/layout/IconCircleLabelList"/>
    <dgm:cxn modelId="{1D744F50-BD21-4F02-A87D-68115A6DAF78}" type="presParOf" srcId="{C7E38CB2-0E0F-4CC5-8B50-06202B300A95}" destId="{DB79FD63-8F67-4BCA-9605-B5F2A75A75F2}" srcOrd="7" destOrd="0" presId="urn:microsoft.com/office/officeart/2018/5/layout/IconCircleLabelList"/>
    <dgm:cxn modelId="{6B2652FB-D0D4-437B-85AF-A5B9305BF0CA}" type="presParOf" srcId="{C7E38CB2-0E0F-4CC5-8B50-06202B300A95}" destId="{4D1567C1-CB28-478A-AB7D-57B1C0B0A9BA}" srcOrd="8" destOrd="0" presId="urn:microsoft.com/office/officeart/2018/5/layout/IconCircleLabelList"/>
    <dgm:cxn modelId="{BDAC13D0-0252-40EE-954F-CB2C93BEB859}" type="presParOf" srcId="{4D1567C1-CB28-478A-AB7D-57B1C0B0A9BA}" destId="{A4125C97-5F37-4EB9-90CA-0BF509B48E7D}" srcOrd="0" destOrd="0" presId="urn:microsoft.com/office/officeart/2018/5/layout/IconCircleLabelList"/>
    <dgm:cxn modelId="{3F692499-7141-4BF2-BEF8-28C2728B6495}" type="presParOf" srcId="{4D1567C1-CB28-478A-AB7D-57B1C0B0A9BA}" destId="{85F2ED0E-8936-4D35-AE83-8F023A67F5EA}" srcOrd="1" destOrd="0" presId="urn:microsoft.com/office/officeart/2018/5/layout/IconCircleLabelList"/>
    <dgm:cxn modelId="{A5161BD4-8165-4557-B60F-DD89DA406625}" type="presParOf" srcId="{4D1567C1-CB28-478A-AB7D-57B1C0B0A9BA}" destId="{9677F179-A2B3-4DC3-92B8-C2F898F3C415}" srcOrd="2" destOrd="0" presId="urn:microsoft.com/office/officeart/2018/5/layout/IconCircleLabelList"/>
    <dgm:cxn modelId="{193F7E45-2103-4163-BC65-F24B4FC1E3CA}" type="presParOf" srcId="{4D1567C1-CB28-478A-AB7D-57B1C0B0A9BA}" destId="{380F3F51-5CA6-4636-A345-033662D6211D}" srcOrd="3" destOrd="0" presId="urn:microsoft.com/office/officeart/2018/5/layout/IconCircleLabelList"/>
    <dgm:cxn modelId="{1671515E-8AB6-4FB8-9A5B-2752E8934C25}" type="presParOf" srcId="{C7E38CB2-0E0F-4CC5-8B50-06202B300A95}" destId="{6B3D3E77-216A-489F-AF96-3754A5084917}" srcOrd="9" destOrd="0" presId="urn:microsoft.com/office/officeart/2018/5/layout/IconCircleLabelList"/>
    <dgm:cxn modelId="{042B24CF-1DF0-4813-A39C-85B13853F789}" type="presParOf" srcId="{C7E38CB2-0E0F-4CC5-8B50-06202B300A95}" destId="{2236B29B-FD08-40E6-96AD-6821E14703E6}" srcOrd="10" destOrd="0" presId="urn:microsoft.com/office/officeart/2018/5/layout/IconCircleLabelList"/>
    <dgm:cxn modelId="{F3AE8590-3D56-4F25-9D1F-2288C9DF9BC4}" type="presParOf" srcId="{2236B29B-FD08-40E6-96AD-6821E14703E6}" destId="{4A39A0A8-FA83-41EF-AB06-CCAAFD59329F}" srcOrd="0" destOrd="0" presId="urn:microsoft.com/office/officeart/2018/5/layout/IconCircleLabelList"/>
    <dgm:cxn modelId="{6C8C4117-16D1-41B0-AFBF-0DAAB3145B80}" type="presParOf" srcId="{2236B29B-FD08-40E6-96AD-6821E14703E6}" destId="{CC2543DE-970B-4544-9C4D-C315E35A7B02}" srcOrd="1" destOrd="0" presId="urn:microsoft.com/office/officeart/2018/5/layout/IconCircleLabelList"/>
    <dgm:cxn modelId="{B94ECDA4-DC86-4A1D-A4D6-7AA117D00C2A}" type="presParOf" srcId="{2236B29B-FD08-40E6-96AD-6821E14703E6}" destId="{F0BD9683-EA9E-4560-934B-3D2D3EE36D2A}" srcOrd="2" destOrd="0" presId="urn:microsoft.com/office/officeart/2018/5/layout/IconCircleLabelList"/>
    <dgm:cxn modelId="{1FB66198-519D-4BEB-B2A7-6C43DCB41CD0}" type="presParOf" srcId="{2236B29B-FD08-40E6-96AD-6821E14703E6}" destId="{7EBAE311-CDED-48D4-897D-180131A2490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EA99DE-3BE5-48B1-97B6-5FFF00DC70B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3F0E0BB-25C0-4CC4-9826-88F8228694C9}">
      <dgm:prSet/>
      <dgm:spPr/>
      <dgm:t>
        <a:bodyPr/>
        <a:lstStyle/>
        <a:p>
          <a:pPr>
            <a:lnSpc>
              <a:spcPct val="100000"/>
            </a:lnSpc>
            <a:defRPr cap="all"/>
          </a:pPr>
          <a:r>
            <a:rPr lang="en-US" dirty="0"/>
            <a:t>Based on FLAUI </a:t>
          </a:r>
          <a:r>
            <a:rPr lang="en-GB" dirty="0">
              <a:hlinkClick xmlns:r="http://schemas.openxmlformats.org/officeDocument/2006/relationships" r:id="rId1"/>
            </a:rPr>
            <a:t>github.com/FlaUI/FlaUI</a:t>
          </a:r>
          <a:endParaRPr lang="en-US" dirty="0"/>
        </a:p>
      </dgm:t>
    </dgm:pt>
    <dgm:pt modelId="{1DC78ABA-0979-4CCA-891A-E54FD3158FEC}" type="parTrans" cxnId="{67691F76-AC13-47A3-BCDF-1D64FB17EF5A}">
      <dgm:prSet/>
      <dgm:spPr/>
      <dgm:t>
        <a:bodyPr/>
        <a:lstStyle/>
        <a:p>
          <a:endParaRPr lang="en-US"/>
        </a:p>
      </dgm:t>
    </dgm:pt>
    <dgm:pt modelId="{C0C1FBC5-6EFD-42CA-836E-DE4275D9860C}" type="sibTrans" cxnId="{67691F76-AC13-47A3-BCDF-1D64FB17EF5A}">
      <dgm:prSet/>
      <dgm:spPr/>
      <dgm:t>
        <a:bodyPr/>
        <a:lstStyle/>
        <a:p>
          <a:endParaRPr lang="en-US"/>
        </a:p>
      </dgm:t>
    </dgm:pt>
    <dgm:pt modelId="{4BFFC3AE-CB5C-4AEC-B1D8-FF347490B233}">
      <dgm:prSet/>
      <dgm:spPr/>
      <dgm:t>
        <a:bodyPr/>
        <a:lstStyle/>
        <a:p>
          <a:pPr>
            <a:lnSpc>
              <a:spcPct val="100000"/>
            </a:lnSpc>
            <a:defRPr cap="all"/>
          </a:pPr>
          <a:r>
            <a:rPr lang="en-GB" dirty="0"/>
            <a:t>Microsoft UIA Automation</a:t>
          </a:r>
          <a:endParaRPr lang="en-US" dirty="0"/>
        </a:p>
      </dgm:t>
    </dgm:pt>
    <dgm:pt modelId="{921DA2DA-F6B1-4778-AB34-DE843F53748A}" type="parTrans" cxnId="{F9818AF0-ADCE-4024-BF5E-447C10E62A09}">
      <dgm:prSet/>
      <dgm:spPr/>
      <dgm:t>
        <a:bodyPr/>
        <a:lstStyle/>
        <a:p>
          <a:endParaRPr lang="en-US"/>
        </a:p>
      </dgm:t>
    </dgm:pt>
    <dgm:pt modelId="{48ACF193-43A8-45BB-8F64-5D496F364E3C}" type="sibTrans" cxnId="{F9818AF0-ADCE-4024-BF5E-447C10E62A09}">
      <dgm:prSet/>
      <dgm:spPr/>
      <dgm:t>
        <a:bodyPr/>
        <a:lstStyle/>
        <a:p>
          <a:endParaRPr lang="en-US"/>
        </a:p>
      </dgm:t>
    </dgm:pt>
    <dgm:pt modelId="{A2CC4E59-B83F-43B2-95DA-45E9F3BB46B8}">
      <dgm:prSet/>
      <dgm:spPr/>
      <dgm:t>
        <a:bodyPr/>
        <a:lstStyle/>
        <a:p>
          <a:pPr>
            <a:lnSpc>
              <a:spcPct val="100000"/>
            </a:lnSpc>
            <a:defRPr cap="all"/>
          </a:pPr>
          <a:r>
            <a:rPr lang="en-GB" dirty="0"/>
            <a:t>C#</a:t>
          </a:r>
          <a:endParaRPr lang="en-US" dirty="0"/>
        </a:p>
      </dgm:t>
    </dgm:pt>
    <dgm:pt modelId="{42EC0A94-6289-4E68-91C3-F9D9C908954A}" type="parTrans" cxnId="{C168FFBC-DAD4-4574-B4FC-09B6F5B14DDE}">
      <dgm:prSet/>
      <dgm:spPr/>
      <dgm:t>
        <a:bodyPr/>
        <a:lstStyle/>
        <a:p>
          <a:endParaRPr lang="en-US"/>
        </a:p>
      </dgm:t>
    </dgm:pt>
    <dgm:pt modelId="{A4E828E2-7D53-49A5-94E1-71F02521BF55}" type="sibTrans" cxnId="{C168FFBC-DAD4-4574-B4FC-09B6F5B14DDE}">
      <dgm:prSet/>
      <dgm:spPr/>
      <dgm:t>
        <a:bodyPr/>
        <a:lstStyle/>
        <a:p>
          <a:endParaRPr lang="en-US"/>
        </a:p>
      </dgm:t>
    </dgm:pt>
    <dgm:pt modelId="{572765E1-CDF5-4B69-B6BA-99D3A7DD0CC0}">
      <dgm:prSet/>
      <dgm:spPr/>
      <dgm:t>
        <a:bodyPr/>
        <a:lstStyle/>
        <a:p>
          <a:pPr>
            <a:lnSpc>
              <a:spcPct val="100000"/>
            </a:lnSpc>
            <a:defRPr cap="all"/>
          </a:pPr>
          <a:r>
            <a:rPr lang="en-GB"/>
            <a:t>MSTest</a:t>
          </a:r>
          <a:endParaRPr lang="en-US"/>
        </a:p>
      </dgm:t>
    </dgm:pt>
    <dgm:pt modelId="{2D46E4C1-ED4B-4103-A551-6A93D404E3B2}" type="parTrans" cxnId="{DFA8B022-8A8C-4D57-B555-C9BA6358222D}">
      <dgm:prSet/>
      <dgm:spPr/>
      <dgm:t>
        <a:bodyPr/>
        <a:lstStyle/>
        <a:p>
          <a:endParaRPr lang="en-US"/>
        </a:p>
      </dgm:t>
    </dgm:pt>
    <dgm:pt modelId="{75E900E2-FDDF-4266-86E8-CBE8CCF3572E}" type="sibTrans" cxnId="{DFA8B022-8A8C-4D57-B555-C9BA6358222D}">
      <dgm:prSet/>
      <dgm:spPr/>
      <dgm:t>
        <a:bodyPr/>
        <a:lstStyle/>
        <a:p>
          <a:endParaRPr lang="en-US"/>
        </a:p>
      </dgm:t>
    </dgm:pt>
    <dgm:pt modelId="{12D35439-8687-49A8-B8D3-762769CF686B}">
      <dgm:prSet/>
      <dgm:spPr/>
      <dgm:t>
        <a:bodyPr/>
        <a:lstStyle/>
        <a:p>
          <a:pPr>
            <a:lnSpc>
              <a:spcPct val="100000"/>
            </a:lnSpc>
            <a:defRPr cap="all"/>
          </a:pPr>
          <a:r>
            <a:rPr lang="en-GB" dirty="0"/>
            <a:t>Azure DevOps</a:t>
          </a:r>
          <a:endParaRPr lang="en-US" dirty="0"/>
        </a:p>
      </dgm:t>
    </dgm:pt>
    <dgm:pt modelId="{25938537-1598-4210-AAF2-90D6D8DEFFB0}" type="parTrans" cxnId="{5D216813-0D15-4D38-B13C-1F963C2CC636}">
      <dgm:prSet/>
      <dgm:spPr/>
      <dgm:t>
        <a:bodyPr/>
        <a:lstStyle/>
        <a:p>
          <a:endParaRPr lang="en-US"/>
        </a:p>
      </dgm:t>
    </dgm:pt>
    <dgm:pt modelId="{F048206F-DCBF-400C-BD7E-1E77F01D78B1}" type="sibTrans" cxnId="{5D216813-0D15-4D38-B13C-1F963C2CC636}">
      <dgm:prSet/>
      <dgm:spPr/>
      <dgm:t>
        <a:bodyPr/>
        <a:lstStyle/>
        <a:p>
          <a:endParaRPr lang="en-US"/>
        </a:p>
      </dgm:t>
    </dgm:pt>
    <dgm:pt modelId="{31AE1094-FDD6-4A20-A854-7FF294145037}">
      <dgm:prSet/>
      <dgm:spPr/>
      <dgm:t>
        <a:bodyPr/>
        <a:lstStyle/>
        <a:p>
          <a:pPr>
            <a:lnSpc>
              <a:spcPct val="100000"/>
            </a:lnSpc>
            <a:defRPr cap="all"/>
          </a:pPr>
          <a:r>
            <a:rPr lang="en-US" dirty="0"/>
            <a:t>Fluent Assertions</a:t>
          </a:r>
        </a:p>
      </dgm:t>
    </dgm:pt>
    <dgm:pt modelId="{82E9B147-A67B-4123-9811-A2A9E53F32D2}" type="parTrans" cxnId="{2C9EB992-BF55-4A7E-A38B-A49B8DA78DDF}">
      <dgm:prSet/>
      <dgm:spPr/>
      <dgm:t>
        <a:bodyPr/>
        <a:lstStyle/>
        <a:p>
          <a:endParaRPr lang="en-GB"/>
        </a:p>
      </dgm:t>
    </dgm:pt>
    <dgm:pt modelId="{7E470320-E9C0-4A4D-9081-3A7D8142A67B}" type="sibTrans" cxnId="{2C9EB992-BF55-4A7E-A38B-A49B8DA78DDF}">
      <dgm:prSet/>
      <dgm:spPr/>
      <dgm:t>
        <a:bodyPr/>
        <a:lstStyle/>
        <a:p>
          <a:endParaRPr lang="en-GB"/>
        </a:p>
      </dgm:t>
    </dgm:pt>
    <dgm:pt modelId="{C7E38CB2-0E0F-4CC5-8B50-06202B300A95}" type="pres">
      <dgm:prSet presAssocID="{B7EA99DE-3BE5-48B1-97B6-5FFF00DC70BA}" presName="root" presStyleCnt="0">
        <dgm:presLayoutVars>
          <dgm:dir/>
          <dgm:resizeHandles val="exact"/>
        </dgm:presLayoutVars>
      </dgm:prSet>
      <dgm:spPr/>
    </dgm:pt>
    <dgm:pt modelId="{2884C819-FAD0-4295-B25E-A1FC1DD8A8A5}" type="pres">
      <dgm:prSet presAssocID="{A3F0E0BB-25C0-4CC4-9826-88F8228694C9}" presName="compNode" presStyleCnt="0"/>
      <dgm:spPr/>
    </dgm:pt>
    <dgm:pt modelId="{70A7AC50-DBFA-4A39-8813-752060659988}" type="pres">
      <dgm:prSet presAssocID="{A3F0E0BB-25C0-4CC4-9826-88F8228694C9}" presName="iconBgRect" presStyleLbl="bgShp" presStyleIdx="0" presStyleCnt="6"/>
      <dgm:spPr/>
    </dgm:pt>
    <dgm:pt modelId="{5D00E5C8-EAC9-4191-8113-57EB5688FEA7}" type="pres">
      <dgm:prSet presAssocID="{A3F0E0BB-25C0-4CC4-9826-88F8228694C9}" presName="iconRect" presStyleLbl="node1" presStyleIdx="0" presStyleCnt="6"/>
      <dgm:spPr>
        <a:blipFill>
          <a:blip xmlns:r="http://schemas.openxmlformats.org/officeDocument/2006/relationships" r:embed="rId2"/>
          <a:srcRect/>
          <a:stretch>
            <a:fillRect/>
          </a:stretch>
        </a:blipFill>
        <a:ln>
          <a:noFill/>
        </a:ln>
      </dgm:spPr>
    </dgm:pt>
    <dgm:pt modelId="{7287F58E-7C68-44CC-B2B8-FBE37EF84033}" type="pres">
      <dgm:prSet presAssocID="{A3F0E0BB-25C0-4CC4-9826-88F8228694C9}" presName="spaceRect" presStyleCnt="0"/>
      <dgm:spPr/>
    </dgm:pt>
    <dgm:pt modelId="{ACC4E7D7-C83D-454F-8CD2-24C6CC126938}" type="pres">
      <dgm:prSet presAssocID="{A3F0E0BB-25C0-4CC4-9826-88F8228694C9}" presName="textRect" presStyleLbl="revTx" presStyleIdx="0" presStyleCnt="6">
        <dgm:presLayoutVars>
          <dgm:chMax val="1"/>
          <dgm:chPref val="1"/>
        </dgm:presLayoutVars>
      </dgm:prSet>
      <dgm:spPr/>
    </dgm:pt>
    <dgm:pt modelId="{42BFD751-3457-48B0-8888-DA3A57BC55C3}" type="pres">
      <dgm:prSet presAssocID="{C0C1FBC5-6EFD-42CA-836E-DE4275D9860C}" presName="sibTrans" presStyleCnt="0"/>
      <dgm:spPr/>
    </dgm:pt>
    <dgm:pt modelId="{29964C9D-3EE4-49BD-81CF-A70A6B66C542}" type="pres">
      <dgm:prSet presAssocID="{4BFFC3AE-CB5C-4AEC-B1D8-FF347490B233}" presName="compNode" presStyleCnt="0"/>
      <dgm:spPr/>
    </dgm:pt>
    <dgm:pt modelId="{9E2CB7ED-C075-48EF-9970-48AC562C3C02}" type="pres">
      <dgm:prSet presAssocID="{4BFFC3AE-CB5C-4AEC-B1D8-FF347490B233}" presName="iconBgRect" presStyleLbl="bgShp" presStyleIdx="1" presStyleCnt="6"/>
      <dgm:spPr/>
    </dgm:pt>
    <dgm:pt modelId="{41C6E732-4370-4A38-946C-842EF1BDB58C}" type="pres">
      <dgm:prSet presAssocID="{4BFFC3AE-CB5C-4AEC-B1D8-FF347490B23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use"/>
        </a:ext>
      </dgm:extLst>
    </dgm:pt>
    <dgm:pt modelId="{C3AF41D0-CCBF-4CEB-84C8-428FC89ABD17}" type="pres">
      <dgm:prSet presAssocID="{4BFFC3AE-CB5C-4AEC-B1D8-FF347490B233}" presName="spaceRect" presStyleCnt="0"/>
      <dgm:spPr/>
    </dgm:pt>
    <dgm:pt modelId="{8BE270E5-B759-4AE8-9B85-BF33CA3B78E9}" type="pres">
      <dgm:prSet presAssocID="{4BFFC3AE-CB5C-4AEC-B1D8-FF347490B233}" presName="textRect" presStyleLbl="revTx" presStyleIdx="1" presStyleCnt="6">
        <dgm:presLayoutVars>
          <dgm:chMax val="1"/>
          <dgm:chPref val="1"/>
        </dgm:presLayoutVars>
      </dgm:prSet>
      <dgm:spPr/>
    </dgm:pt>
    <dgm:pt modelId="{D6B9350D-C4B1-4C37-9D85-B3C2A167C810}" type="pres">
      <dgm:prSet presAssocID="{48ACF193-43A8-45BB-8F64-5D496F364E3C}" presName="sibTrans" presStyleCnt="0"/>
      <dgm:spPr/>
    </dgm:pt>
    <dgm:pt modelId="{EBBAFB5D-5B27-401E-8CAA-417E25BCF1EC}" type="pres">
      <dgm:prSet presAssocID="{A2CC4E59-B83F-43B2-95DA-45E9F3BB46B8}" presName="compNode" presStyleCnt="0"/>
      <dgm:spPr/>
    </dgm:pt>
    <dgm:pt modelId="{5B551830-0DC7-42CD-B5D4-7BE8E1D7D709}" type="pres">
      <dgm:prSet presAssocID="{A2CC4E59-B83F-43B2-95DA-45E9F3BB46B8}" presName="iconBgRect" presStyleLbl="bgShp" presStyleIdx="2" presStyleCnt="6"/>
      <dgm:spPr/>
    </dgm:pt>
    <dgm:pt modelId="{0E9C415A-EC29-43C6-AA67-FB88BF00B544}" type="pres">
      <dgm:prSet presAssocID="{A2CC4E59-B83F-43B2-95DA-45E9F3BB46B8}" presName="iconRect" presStyleLbl="node1" presStyleIdx="2" presStyleCnt="6" custScaleX="119985" custScaleY="120746"/>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a:noFill/>
        </a:ln>
      </dgm:spPr>
    </dgm:pt>
    <dgm:pt modelId="{C54D959F-9A37-49AE-AC63-1C0D2BB4CA8A}" type="pres">
      <dgm:prSet presAssocID="{A2CC4E59-B83F-43B2-95DA-45E9F3BB46B8}" presName="spaceRect" presStyleCnt="0"/>
      <dgm:spPr/>
    </dgm:pt>
    <dgm:pt modelId="{B5622477-632C-46AD-8CAB-0E118AC551DA}" type="pres">
      <dgm:prSet presAssocID="{A2CC4E59-B83F-43B2-95DA-45E9F3BB46B8}" presName="textRect" presStyleLbl="revTx" presStyleIdx="2" presStyleCnt="6">
        <dgm:presLayoutVars>
          <dgm:chMax val="1"/>
          <dgm:chPref val="1"/>
        </dgm:presLayoutVars>
      </dgm:prSet>
      <dgm:spPr/>
    </dgm:pt>
    <dgm:pt modelId="{D14DF3F1-6392-4933-BEF6-37A26BF99614}" type="pres">
      <dgm:prSet presAssocID="{A4E828E2-7D53-49A5-94E1-71F02521BF55}" presName="sibTrans" presStyleCnt="0"/>
      <dgm:spPr/>
    </dgm:pt>
    <dgm:pt modelId="{5DBCECBF-F38B-4EB0-86AC-C6AE81161CF5}" type="pres">
      <dgm:prSet presAssocID="{31AE1094-FDD6-4A20-A854-7FF294145037}" presName="compNode" presStyleCnt="0"/>
      <dgm:spPr/>
    </dgm:pt>
    <dgm:pt modelId="{6AD5EBDD-BB8F-4510-8B0C-C8ECAF8F3743}" type="pres">
      <dgm:prSet presAssocID="{31AE1094-FDD6-4A20-A854-7FF294145037}" presName="iconBgRect" presStyleLbl="bgShp" presStyleIdx="3" presStyleCnt="6"/>
      <dgm:spPr/>
    </dgm:pt>
    <dgm:pt modelId="{E9F3202D-06DB-4025-B2CA-22495AAEEE5B}" type="pres">
      <dgm:prSet presAssocID="{31AE1094-FDD6-4A20-A854-7FF294145037}" presName="iconRect" presStyleLbl="node1" presStyleIdx="3" presStyleCnt="6"/>
      <dgm:spPr>
        <a:blipFill>
          <a:blip xmlns:r="http://schemas.openxmlformats.org/officeDocument/2006/relationships" r:embed="rId6"/>
          <a:srcRect/>
          <a:stretch>
            <a:fillRect t="-2000" b="-2000"/>
          </a:stretch>
        </a:blipFill>
      </dgm:spPr>
    </dgm:pt>
    <dgm:pt modelId="{343D8EB1-D3E1-468D-800E-513C00006AF4}" type="pres">
      <dgm:prSet presAssocID="{31AE1094-FDD6-4A20-A854-7FF294145037}" presName="spaceRect" presStyleCnt="0"/>
      <dgm:spPr/>
    </dgm:pt>
    <dgm:pt modelId="{EDF88A04-48D2-497D-91FD-A1F0FBD5FBA0}" type="pres">
      <dgm:prSet presAssocID="{31AE1094-FDD6-4A20-A854-7FF294145037}" presName="textRect" presStyleLbl="revTx" presStyleIdx="3" presStyleCnt="6">
        <dgm:presLayoutVars>
          <dgm:chMax val="1"/>
          <dgm:chPref val="1"/>
        </dgm:presLayoutVars>
      </dgm:prSet>
      <dgm:spPr/>
    </dgm:pt>
    <dgm:pt modelId="{DB79FD63-8F67-4BCA-9605-B5F2A75A75F2}" type="pres">
      <dgm:prSet presAssocID="{7E470320-E9C0-4A4D-9081-3A7D8142A67B}" presName="sibTrans" presStyleCnt="0"/>
      <dgm:spPr/>
    </dgm:pt>
    <dgm:pt modelId="{4D1567C1-CB28-478A-AB7D-57B1C0B0A9BA}" type="pres">
      <dgm:prSet presAssocID="{572765E1-CDF5-4B69-B6BA-99D3A7DD0CC0}" presName="compNode" presStyleCnt="0"/>
      <dgm:spPr/>
    </dgm:pt>
    <dgm:pt modelId="{A4125C97-5F37-4EB9-90CA-0BF509B48E7D}" type="pres">
      <dgm:prSet presAssocID="{572765E1-CDF5-4B69-B6BA-99D3A7DD0CC0}" presName="iconBgRect" presStyleLbl="bgShp" presStyleIdx="4" presStyleCnt="6"/>
      <dgm:spPr/>
    </dgm:pt>
    <dgm:pt modelId="{85F2ED0E-8936-4D35-AE83-8F023A67F5EA}" type="pres">
      <dgm:prSet presAssocID="{572765E1-CDF5-4B69-B6BA-99D3A7DD0CC0}" presName="iconRect" presStyleLbl="node1" presStyleIdx="4" presStyleCnt="6" custScaleX="104602" custScaleY="100426"/>
      <dgm:spPr>
        <a:blipFill>
          <a:blip xmlns:r="http://schemas.openxmlformats.org/officeDocument/2006/relationships" r:embed="rId7"/>
          <a:srcRect/>
          <a:stretch>
            <a:fillRect/>
          </a:stretch>
        </a:blipFill>
        <a:ln>
          <a:noFill/>
        </a:ln>
      </dgm:spPr>
    </dgm:pt>
    <dgm:pt modelId="{9677F179-A2B3-4DC3-92B8-C2F898F3C415}" type="pres">
      <dgm:prSet presAssocID="{572765E1-CDF5-4B69-B6BA-99D3A7DD0CC0}" presName="spaceRect" presStyleCnt="0"/>
      <dgm:spPr/>
    </dgm:pt>
    <dgm:pt modelId="{380F3F51-5CA6-4636-A345-033662D6211D}" type="pres">
      <dgm:prSet presAssocID="{572765E1-CDF5-4B69-B6BA-99D3A7DD0CC0}" presName="textRect" presStyleLbl="revTx" presStyleIdx="4" presStyleCnt="6">
        <dgm:presLayoutVars>
          <dgm:chMax val="1"/>
          <dgm:chPref val="1"/>
        </dgm:presLayoutVars>
      </dgm:prSet>
      <dgm:spPr/>
    </dgm:pt>
    <dgm:pt modelId="{6B3D3E77-216A-489F-AF96-3754A5084917}" type="pres">
      <dgm:prSet presAssocID="{75E900E2-FDDF-4266-86E8-CBE8CCF3572E}" presName="sibTrans" presStyleCnt="0"/>
      <dgm:spPr/>
    </dgm:pt>
    <dgm:pt modelId="{2236B29B-FD08-40E6-96AD-6821E14703E6}" type="pres">
      <dgm:prSet presAssocID="{12D35439-8687-49A8-B8D3-762769CF686B}" presName="compNode" presStyleCnt="0"/>
      <dgm:spPr/>
    </dgm:pt>
    <dgm:pt modelId="{4A39A0A8-FA83-41EF-AB06-CCAAFD59329F}" type="pres">
      <dgm:prSet presAssocID="{12D35439-8687-49A8-B8D3-762769CF686B}" presName="iconBgRect" presStyleLbl="bgShp" presStyleIdx="5" presStyleCnt="6"/>
      <dgm:spPr/>
    </dgm:pt>
    <dgm:pt modelId="{CC2543DE-970B-4544-9C4D-C315E35A7B02}" type="pres">
      <dgm:prSet presAssocID="{12D35439-8687-49A8-B8D3-762769CF686B}" presName="iconRect" presStyleLbl="node1" presStyleIdx="5" presStyleCnt="6"/>
      <dgm:spPr>
        <a:blipFill>
          <a:blip xmlns:r="http://schemas.openxmlformats.org/officeDocument/2006/relationships" r:embed="rId8"/>
          <a:srcRect/>
          <a:stretch>
            <a:fillRect/>
          </a:stretch>
        </a:blipFill>
        <a:ln>
          <a:noFill/>
        </a:ln>
      </dgm:spPr>
    </dgm:pt>
    <dgm:pt modelId="{F0BD9683-EA9E-4560-934B-3D2D3EE36D2A}" type="pres">
      <dgm:prSet presAssocID="{12D35439-8687-49A8-B8D3-762769CF686B}" presName="spaceRect" presStyleCnt="0"/>
      <dgm:spPr/>
    </dgm:pt>
    <dgm:pt modelId="{7EBAE311-CDED-48D4-897D-180131A2490B}" type="pres">
      <dgm:prSet presAssocID="{12D35439-8687-49A8-B8D3-762769CF686B}" presName="textRect" presStyleLbl="revTx" presStyleIdx="5" presStyleCnt="6">
        <dgm:presLayoutVars>
          <dgm:chMax val="1"/>
          <dgm:chPref val="1"/>
        </dgm:presLayoutVars>
      </dgm:prSet>
      <dgm:spPr/>
    </dgm:pt>
  </dgm:ptLst>
  <dgm:cxnLst>
    <dgm:cxn modelId="{5D216813-0D15-4D38-B13C-1F963C2CC636}" srcId="{B7EA99DE-3BE5-48B1-97B6-5FFF00DC70BA}" destId="{12D35439-8687-49A8-B8D3-762769CF686B}" srcOrd="5" destOrd="0" parTransId="{25938537-1598-4210-AAF2-90D6D8DEFFB0}" sibTransId="{F048206F-DCBF-400C-BD7E-1E77F01D78B1}"/>
    <dgm:cxn modelId="{60DB3420-0206-4CED-9181-DCEBEF16FCF7}" type="presOf" srcId="{12D35439-8687-49A8-B8D3-762769CF686B}" destId="{7EBAE311-CDED-48D4-897D-180131A2490B}" srcOrd="0" destOrd="0" presId="urn:microsoft.com/office/officeart/2018/5/layout/IconCircleLabelList"/>
    <dgm:cxn modelId="{DFA8B022-8A8C-4D57-B555-C9BA6358222D}" srcId="{B7EA99DE-3BE5-48B1-97B6-5FFF00DC70BA}" destId="{572765E1-CDF5-4B69-B6BA-99D3A7DD0CC0}" srcOrd="4" destOrd="0" parTransId="{2D46E4C1-ED4B-4103-A551-6A93D404E3B2}" sibTransId="{75E900E2-FDDF-4266-86E8-CBE8CCF3572E}"/>
    <dgm:cxn modelId="{43DC733E-51D1-4700-BD50-D681866F20F9}" type="presOf" srcId="{4BFFC3AE-CB5C-4AEC-B1D8-FF347490B233}" destId="{8BE270E5-B759-4AE8-9B85-BF33CA3B78E9}" srcOrd="0" destOrd="0" presId="urn:microsoft.com/office/officeart/2018/5/layout/IconCircleLabelList"/>
    <dgm:cxn modelId="{67691F76-AC13-47A3-BCDF-1D64FB17EF5A}" srcId="{B7EA99DE-3BE5-48B1-97B6-5FFF00DC70BA}" destId="{A3F0E0BB-25C0-4CC4-9826-88F8228694C9}" srcOrd="0" destOrd="0" parTransId="{1DC78ABA-0979-4CCA-891A-E54FD3158FEC}" sibTransId="{C0C1FBC5-6EFD-42CA-836E-DE4275D9860C}"/>
    <dgm:cxn modelId="{2C9EB992-BF55-4A7E-A38B-A49B8DA78DDF}" srcId="{B7EA99DE-3BE5-48B1-97B6-5FFF00DC70BA}" destId="{31AE1094-FDD6-4A20-A854-7FF294145037}" srcOrd="3" destOrd="0" parTransId="{82E9B147-A67B-4123-9811-A2A9E53F32D2}" sibTransId="{7E470320-E9C0-4A4D-9081-3A7D8142A67B}"/>
    <dgm:cxn modelId="{33751AB1-742C-4BAC-85BB-A511F0B5C713}" type="presOf" srcId="{A2CC4E59-B83F-43B2-95DA-45E9F3BB46B8}" destId="{B5622477-632C-46AD-8CAB-0E118AC551DA}" srcOrd="0" destOrd="0" presId="urn:microsoft.com/office/officeart/2018/5/layout/IconCircleLabelList"/>
    <dgm:cxn modelId="{C168FFBC-DAD4-4574-B4FC-09B6F5B14DDE}" srcId="{B7EA99DE-3BE5-48B1-97B6-5FFF00DC70BA}" destId="{A2CC4E59-B83F-43B2-95DA-45E9F3BB46B8}" srcOrd="2" destOrd="0" parTransId="{42EC0A94-6289-4E68-91C3-F9D9C908954A}" sibTransId="{A4E828E2-7D53-49A5-94E1-71F02521BF55}"/>
    <dgm:cxn modelId="{1968DBDC-36BA-45E6-BE75-91EE81BD1596}" type="presOf" srcId="{B7EA99DE-3BE5-48B1-97B6-5FFF00DC70BA}" destId="{C7E38CB2-0E0F-4CC5-8B50-06202B300A95}" srcOrd="0" destOrd="0" presId="urn:microsoft.com/office/officeart/2018/5/layout/IconCircleLabelList"/>
    <dgm:cxn modelId="{F6A455E0-3DE7-441C-A54F-B7C22B61A548}" type="presOf" srcId="{A3F0E0BB-25C0-4CC4-9826-88F8228694C9}" destId="{ACC4E7D7-C83D-454F-8CD2-24C6CC126938}" srcOrd="0" destOrd="0" presId="urn:microsoft.com/office/officeart/2018/5/layout/IconCircleLabelList"/>
    <dgm:cxn modelId="{62C1E2E1-5D87-4BA6-8397-3F8138BE140F}" type="presOf" srcId="{572765E1-CDF5-4B69-B6BA-99D3A7DD0CC0}" destId="{380F3F51-5CA6-4636-A345-033662D6211D}" srcOrd="0" destOrd="0" presId="urn:microsoft.com/office/officeart/2018/5/layout/IconCircleLabelList"/>
    <dgm:cxn modelId="{F9818AF0-ADCE-4024-BF5E-447C10E62A09}" srcId="{B7EA99DE-3BE5-48B1-97B6-5FFF00DC70BA}" destId="{4BFFC3AE-CB5C-4AEC-B1D8-FF347490B233}" srcOrd="1" destOrd="0" parTransId="{921DA2DA-F6B1-4778-AB34-DE843F53748A}" sibTransId="{48ACF193-43A8-45BB-8F64-5D496F364E3C}"/>
    <dgm:cxn modelId="{DE0C84FA-2732-4461-BC42-21FE7753DB09}" type="presOf" srcId="{31AE1094-FDD6-4A20-A854-7FF294145037}" destId="{EDF88A04-48D2-497D-91FD-A1F0FBD5FBA0}" srcOrd="0" destOrd="0" presId="urn:microsoft.com/office/officeart/2018/5/layout/IconCircleLabelList"/>
    <dgm:cxn modelId="{FF5B6DDE-99E3-46FF-9655-4DB0CCCB194F}" type="presParOf" srcId="{C7E38CB2-0E0F-4CC5-8B50-06202B300A95}" destId="{2884C819-FAD0-4295-B25E-A1FC1DD8A8A5}" srcOrd="0" destOrd="0" presId="urn:microsoft.com/office/officeart/2018/5/layout/IconCircleLabelList"/>
    <dgm:cxn modelId="{1771BA70-94E2-4B37-8359-962029B07EF0}" type="presParOf" srcId="{2884C819-FAD0-4295-B25E-A1FC1DD8A8A5}" destId="{70A7AC50-DBFA-4A39-8813-752060659988}" srcOrd="0" destOrd="0" presId="urn:microsoft.com/office/officeart/2018/5/layout/IconCircleLabelList"/>
    <dgm:cxn modelId="{45C0EE34-31E8-44F8-8243-8CD2ABC4E7E0}" type="presParOf" srcId="{2884C819-FAD0-4295-B25E-A1FC1DD8A8A5}" destId="{5D00E5C8-EAC9-4191-8113-57EB5688FEA7}" srcOrd="1" destOrd="0" presId="urn:microsoft.com/office/officeart/2018/5/layout/IconCircleLabelList"/>
    <dgm:cxn modelId="{983CD644-47DA-4BDC-907A-383782DA71B4}" type="presParOf" srcId="{2884C819-FAD0-4295-B25E-A1FC1DD8A8A5}" destId="{7287F58E-7C68-44CC-B2B8-FBE37EF84033}" srcOrd="2" destOrd="0" presId="urn:microsoft.com/office/officeart/2018/5/layout/IconCircleLabelList"/>
    <dgm:cxn modelId="{B70416A1-01D0-45A6-9057-AC6214C0AB70}" type="presParOf" srcId="{2884C819-FAD0-4295-B25E-A1FC1DD8A8A5}" destId="{ACC4E7D7-C83D-454F-8CD2-24C6CC126938}" srcOrd="3" destOrd="0" presId="urn:microsoft.com/office/officeart/2018/5/layout/IconCircleLabelList"/>
    <dgm:cxn modelId="{F774AAFD-30AE-459E-9A6A-7C209B9FA0FA}" type="presParOf" srcId="{C7E38CB2-0E0F-4CC5-8B50-06202B300A95}" destId="{42BFD751-3457-48B0-8888-DA3A57BC55C3}" srcOrd="1" destOrd="0" presId="urn:microsoft.com/office/officeart/2018/5/layout/IconCircleLabelList"/>
    <dgm:cxn modelId="{0B354BBD-8DCB-45E1-9DDA-FE86F4D1C320}" type="presParOf" srcId="{C7E38CB2-0E0F-4CC5-8B50-06202B300A95}" destId="{29964C9D-3EE4-49BD-81CF-A70A6B66C542}" srcOrd="2" destOrd="0" presId="urn:microsoft.com/office/officeart/2018/5/layout/IconCircleLabelList"/>
    <dgm:cxn modelId="{39D5849F-E365-4B93-A56B-A88ED575BE5E}" type="presParOf" srcId="{29964C9D-3EE4-49BD-81CF-A70A6B66C542}" destId="{9E2CB7ED-C075-48EF-9970-48AC562C3C02}" srcOrd="0" destOrd="0" presId="urn:microsoft.com/office/officeart/2018/5/layout/IconCircleLabelList"/>
    <dgm:cxn modelId="{D7B598A6-4197-46F9-B332-AE93461BDC6D}" type="presParOf" srcId="{29964C9D-3EE4-49BD-81CF-A70A6B66C542}" destId="{41C6E732-4370-4A38-946C-842EF1BDB58C}" srcOrd="1" destOrd="0" presId="urn:microsoft.com/office/officeart/2018/5/layout/IconCircleLabelList"/>
    <dgm:cxn modelId="{82C4BE0A-57C3-4FB1-B3A9-A832E17A5670}" type="presParOf" srcId="{29964C9D-3EE4-49BD-81CF-A70A6B66C542}" destId="{C3AF41D0-CCBF-4CEB-84C8-428FC89ABD17}" srcOrd="2" destOrd="0" presId="urn:microsoft.com/office/officeart/2018/5/layout/IconCircleLabelList"/>
    <dgm:cxn modelId="{5530EC2A-8841-4257-A514-F309A426E593}" type="presParOf" srcId="{29964C9D-3EE4-49BD-81CF-A70A6B66C542}" destId="{8BE270E5-B759-4AE8-9B85-BF33CA3B78E9}" srcOrd="3" destOrd="0" presId="urn:microsoft.com/office/officeart/2018/5/layout/IconCircleLabelList"/>
    <dgm:cxn modelId="{6CBAC3EB-DE1A-4232-A38A-01CB28ED80FC}" type="presParOf" srcId="{C7E38CB2-0E0F-4CC5-8B50-06202B300A95}" destId="{D6B9350D-C4B1-4C37-9D85-B3C2A167C810}" srcOrd="3" destOrd="0" presId="urn:microsoft.com/office/officeart/2018/5/layout/IconCircleLabelList"/>
    <dgm:cxn modelId="{9EB0CE27-64FD-4566-A409-4EA715C90918}" type="presParOf" srcId="{C7E38CB2-0E0F-4CC5-8B50-06202B300A95}" destId="{EBBAFB5D-5B27-401E-8CAA-417E25BCF1EC}" srcOrd="4" destOrd="0" presId="urn:microsoft.com/office/officeart/2018/5/layout/IconCircleLabelList"/>
    <dgm:cxn modelId="{CE4032EA-02FD-47BD-B0A7-E796999B9BA2}" type="presParOf" srcId="{EBBAFB5D-5B27-401E-8CAA-417E25BCF1EC}" destId="{5B551830-0DC7-42CD-B5D4-7BE8E1D7D709}" srcOrd="0" destOrd="0" presId="urn:microsoft.com/office/officeart/2018/5/layout/IconCircleLabelList"/>
    <dgm:cxn modelId="{6014B72A-2081-4398-9ED6-101BEF84E254}" type="presParOf" srcId="{EBBAFB5D-5B27-401E-8CAA-417E25BCF1EC}" destId="{0E9C415A-EC29-43C6-AA67-FB88BF00B544}" srcOrd="1" destOrd="0" presId="urn:microsoft.com/office/officeart/2018/5/layout/IconCircleLabelList"/>
    <dgm:cxn modelId="{B7BC58EB-A286-4E2E-B5E9-205F7E52EE50}" type="presParOf" srcId="{EBBAFB5D-5B27-401E-8CAA-417E25BCF1EC}" destId="{C54D959F-9A37-49AE-AC63-1C0D2BB4CA8A}" srcOrd="2" destOrd="0" presId="urn:microsoft.com/office/officeart/2018/5/layout/IconCircleLabelList"/>
    <dgm:cxn modelId="{E3687254-B19D-4EA2-AE3D-8F8D8A36F584}" type="presParOf" srcId="{EBBAFB5D-5B27-401E-8CAA-417E25BCF1EC}" destId="{B5622477-632C-46AD-8CAB-0E118AC551DA}" srcOrd="3" destOrd="0" presId="urn:microsoft.com/office/officeart/2018/5/layout/IconCircleLabelList"/>
    <dgm:cxn modelId="{54FCF0B7-94BD-4B3E-9196-139A47C0F3C5}" type="presParOf" srcId="{C7E38CB2-0E0F-4CC5-8B50-06202B300A95}" destId="{D14DF3F1-6392-4933-BEF6-37A26BF99614}" srcOrd="5" destOrd="0" presId="urn:microsoft.com/office/officeart/2018/5/layout/IconCircleLabelList"/>
    <dgm:cxn modelId="{B06FD2F0-12F0-4A92-932C-142DA23DF41A}" type="presParOf" srcId="{C7E38CB2-0E0F-4CC5-8B50-06202B300A95}" destId="{5DBCECBF-F38B-4EB0-86AC-C6AE81161CF5}" srcOrd="6" destOrd="0" presId="urn:microsoft.com/office/officeart/2018/5/layout/IconCircleLabelList"/>
    <dgm:cxn modelId="{45FF9A5E-CEBD-4D10-8159-D9A297B500BC}" type="presParOf" srcId="{5DBCECBF-F38B-4EB0-86AC-C6AE81161CF5}" destId="{6AD5EBDD-BB8F-4510-8B0C-C8ECAF8F3743}" srcOrd="0" destOrd="0" presId="urn:microsoft.com/office/officeart/2018/5/layout/IconCircleLabelList"/>
    <dgm:cxn modelId="{7640F45A-5FE3-4312-9366-A48E44A1FF5C}" type="presParOf" srcId="{5DBCECBF-F38B-4EB0-86AC-C6AE81161CF5}" destId="{E9F3202D-06DB-4025-B2CA-22495AAEEE5B}" srcOrd="1" destOrd="0" presId="urn:microsoft.com/office/officeart/2018/5/layout/IconCircleLabelList"/>
    <dgm:cxn modelId="{CABF5EC0-C1D5-4357-9224-EE4F407AD015}" type="presParOf" srcId="{5DBCECBF-F38B-4EB0-86AC-C6AE81161CF5}" destId="{343D8EB1-D3E1-468D-800E-513C00006AF4}" srcOrd="2" destOrd="0" presId="urn:microsoft.com/office/officeart/2018/5/layout/IconCircleLabelList"/>
    <dgm:cxn modelId="{00568F4F-BA05-454C-849E-DE9494B8D251}" type="presParOf" srcId="{5DBCECBF-F38B-4EB0-86AC-C6AE81161CF5}" destId="{EDF88A04-48D2-497D-91FD-A1F0FBD5FBA0}" srcOrd="3" destOrd="0" presId="urn:microsoft.com/office/officeart/2018/5/layout/IconCircleLabelList"/>
    <dgm:cxn modelId="{1D744F50-BD21-4F02-A87D-68115A6DAF78}" type="presParOf" srcId="{C7E38CB2-0E0F-4CC5-8B50-06202B300A95}" destId="{DB79FD63-8F67-4BCA-9605-B5F2A75A75F2}" srcOrd="7" destOrd="0" presId="urn:microsoft.com/office/officeart/2018/5/layout/IconCircleLabelList"/>
    <dgm:cxn modelId="{6B2652FB-D0D4-437B-85AF-A5B9305BF0CA}" type="presParOf" srcId="{C7E38CB2-0E0F-4CC5-8B50-06202B300A95}" destId="{4D1567C1-CB28-478A-AB7D-57B1C0B0A9BA}" srcOrd="8" destOrd="0" presId="urn:microsoft.com/office/officeart/2018/5/layout/IconCircleLabelList"/>
    <dgm:cxn modelId="{BDAC13D0-0252-40EE-954F-CB2C93BEB859}" type="presParOf" srcId="{4D1567C1-CB28-478A-AB7D-57B1C0B0A9BA}" destId="{A4125C97-5F37-4EB9-90CA-0BF509B48E7D}" srcOrd="0" destOrd="0" presId="urn:microsoft.com/office/officeart/2018/5/layout/IconCircleLabelList"/>
    <dgm:cxn modelId="{3F692499-7141-4BF2-BEF8-28C2728B6495}" type="presParOf" srcId="{4D1567C1-CB28-478A-AB7D-57B1C0B0A9BA}" destId="{85F2ED0E-8936-4D35-AE83-8F023A67F5EA}" srcOrd="1" destOrd="0" presId="urn:microsoft.com/office/officeart/2018/5/layout/IconCircleLabelList"/>
    <dgm:cxn modelId="{A5161BD4-8165-4557-B60F-DD89DA406625}" type="presParOf" srcId="{4D1567C1-CB28-478A-AB7D-57B1C0B0A9BA}" destId="{9677F179-A2B3-4DC3-92B8-C2F898F3C415}" srcOrd="2" destOrd="0" presId="urn:microsoft.com/office/officeart/2018/5/layout/IconCircleLabelList"/>
    <dgm:cxn modelId="{193F7E45-2103-4163-BC65-F24B4FC1E3CA}" type="presParOf" srcId="{4D1567C1-CB28-478A-AB7D-57B1C0B0A9BA}" destId="{380F3F51-5CA6-4636-A345-033662D6211D}" srcOrd="3" destOrd="0" presId="urn:microsoft.com/office/officeart/2018/5/layout/IconCircleLabelList"/>
    <dgm:cxn modelId="{1671515E-8AB6-4FB8-9A5B-2752E8934C25}" type="presParOf" srcId="{C7E38CB2-0E0F-4CC5-8B50-06202B300A95}" destId="{6B3D3E77-216A-489F-AF96-3754A5084917}" srcOrd="9" destOrd="0" presId="urn:microsoft.com/office/officeart/2018/5/layout/IconCircleLabelList"/>
    <dgm:cxn modelId="{042B24CF-1DF0-4813-A39C-85B13853F789}" type="presParOf" srcId="{C7E38CB2-0E0F-4CC5-8B50-06202B300A95}" destId="{2236B29B-FD08-40E6-96AD-6821E14703E6}" srcOrd="10" destOrd="0" presId="urn:microsoft.com/office/officeart/2018/5/layout/IconCircleLabelList"/>
    <dgm:cxn modelId="{F3AE8590-3D56-4F25-9D1F-2288C9DF9BC4}" type="presParOf" srcId="{2236B29B-FD08-40E6-96AD-6821E14703E6}" destId="{4A39A0A8-FA83-41EF-AB06-CCAAFD59329F}" srcOrd="0" destOrd="0" presId="urn:microsoft.com/office/officeart/2018/5/layout/IconCircleLabelList"/>
    <dgm:cxn modelId="{6C8C4117-16D1-41B0-AFBF-0DAAB3145B80}" type="presParOf" srcId="{2236B29B-FD08-40E6-96AD-6821E14703E6}" destId="{CC2543DE-970B-4544-9C4D-C315E35A7B02}" srcOrd="1" destOrd="0" presId="urn:microsoft.com/office/officeart/2018/5/layout/IconCircleLabelList"/>
    <dgm:cxn modelId="{B94ECDA4-DC86-4A1D-A4D6-7AA117D00C2A}" type="presParOf" srcId="{2236B29B-FD08-40E6-96AD-6821E14703E6}" destId="{F0BD9683-EA9E-4560-934B-3D2D3EE36D2A}" srcOrd="2" destOrd="0" presId="urn:microsoft.com/office/officeart/2018/5/layout/IconCircleLabelList"/>
    <dgm:cxn modelId="{1FB66198-519D-4BEB-B2A7-6C43DCB41CD0}" type="presParOf" srcId="{2236B29B-FD08-40E6-96AD-6821E14703E6}" destId="{7EBAE311-CDED-48D4-897D-180131A2490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EA99DE-3BE5-48B1-97B6-5FFF00DC70B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3F0E0BB-25C0-4CC4-9826-88F8228694C9}">
      <dgm:prSet/>
      <dgm:spPr/>
      <dgm:t>
        <a:bodyPr/>
        <a:lstStyle/>
        <a:p>
          <a:pPr>
            <a:lnSpc>
              <a:spcPct val="100000"/>
            </a:lnSpc>
            <a:defRPr cap="all"/>
          </a:pPr>
          <a:r>
            <a:rPr lang="en-US" dirty="0"/>
            <a:t>Based on FLAUI </a:t>
          </a:r>
          <a:r>
            <a:rPr lang="en-GB" dirty="0">
              <a:hlinkClick xmlns:r="http://schemas.openxmlformats.org/officeDocument/2006/relationships" r:id="rId1"/>
            </a:rPr>
            <a:t>github.com/FlaUI/FlaUI</a:t>
          </a:r>
          <a:endParaRPr lang="en-US" dirty="0"/>
        </a:p>
      </dgm:t>
    </dgm:pt>
    <dgm:pt modelId="{1DC78ABA-0979-4CCA-891A-E54FD3158FEC}" type="parTrans" cxnId="{67691F76-AC13-47A3-BCDF-1D64FB17EF5A}">
      <dgm:prSet/>
      <dgm:spPr/>
      <dgm:t>
        <a:bodyPr/>
        <a:lstStyle/>
        <a:p>
          <a:endParaRPr lang="en-US"/>
        </a:p>
      </dgm:t>
    </dgm:pt>
    <dgm:pt modelId="{C0C1FBC5-6EFD-42CA-836E-DE4275D9860C}" type="sibTrans" cxnId="{67691F76-AC13-47A3-BCDF-1D64FB17EF5A}">
      <dgm:prSet/>
      <dgm:spPr/>
      <dgm:t>
        <a:bodyPr/>
        <a:lstStyle/>
        <a:p>
          <a:endParaRPr lang="en-US"/>
        </a:p>
      </dgm:t>
    </dgm:pt>
    <dgm:pt modelId="{4BFFC3AE-CB5C-4AEC-B1D8-FF347490B233}">
      <dgm:prSet/>
      <dgm:spPr/>
      <dgm:t>
        <a:bodyPr/>
        <a:lstStyle/>
        <a:p>
          <a:pPr>
            <a:lnSpc>
              <a:spcPct val="100000"/>
            </a:lnSpc>
            <a:defRPr cap="all"/>
          </a:pPr>
          <a:r>
            <a:rPr lang="en-GB" dirty="0"/>
            <a:t>Microsoft UIA Automation</a:t>
          </a:r>
          <a:endParaRPr lang="en-US" dirty="0"/>
        </a:p>
      </dgm:t>
    </dgm:pt>
    <dgm:pt modelId="{921DA2DA-F6B1-4778-AB34-DE843F53748A}" type="parTrans" cxnId="{F9818AF0-ADCE-4024-BF5E-447C10E62A09}">
      <dgm:prSet/>
      <dgm:spPr/>
      <dgm:t>
        <a:bodyPr/>
        <a:lstStyle/>
        <a:p>
          <a:endParaRPr lang="en-US"/>
        </a:p>
      </dgm:t>
    </dgm:pt>
    <dgm:pt modelId="{48ACF193-43A8-45BB-8F64-5D496F364E3C}" type="sibTrans" cxnId="{F9818AF0-ADCE-4024-BF5E-447C10E62A09}">
      <dgm:prSet/>
      <dgm:spPr/>
      <dgm:t>
        <a:bodyPr/>
        <a:lstStyle/>
        <a:p>
          <a:endParaRPr lang="en-US"/>
        </a:p>
      </dgm:t>
    </dgm:pt>
    <dgm:pt modelId="{A2CC4E59-B83F-43B2-95DA-45E9F3BB46B8}">
      <dgm:prSet/>
      <dgm:spPr/>
      <dgm:t>
        <a:bodyPr/>
        <a:lstStyle/>
        <a:p>
          <a:pPr>
            <a:lnSpc>
              <a:spcPct val="100000"/>
            </a:lnSpc>
            <a:defRPr cap="all"/>
          </a:pPr>
          <a:r>
            <a:rPr lang="en-GB" dirty="0"/>
            <a:t>C#</a:t>
          </a:r>
          <a:endParaRPr lang="en-US" dirty="0"/>
        </a:p>
      </dgm:t>
    </dgm:pt>
    <dgm:pt modelId="{42EC0A94-6289-4E68-91C3-F9D9C908954A}" type="parTrans" cxnId="{C168FFBC-DAD4-4574-B4FC-09B6F5B14DDE}">
      <dgm:prSet/>
      <dgm:spPr/>
      <dgm:t>
        <a:bodyPr/>
        <a:lstStyle/>
        <a:p>
          <a:endParaRPr lang="en-US"/>
        </a:p>
      </dgm:t>
    </dgm:pt>
    <dgm:pt modelId="{A4E828E2-7D53-49A5-94E1-71F02521BF55}" type="sibTrans" cxnId="{C168FFBC-DAD4-4574-B4FC-09B6F5B14DDE}">
      <dgm:prSet/>
      <dgm:spPr/>
      <dgm:t>
        <a:bodyPr/>
        <a:lstStyle/>
        <a:p>
          <a:endParaRPr lang="en-US"/>
        </a:p>
      </dgm:t>
    </dgm:pt>
    <dgm:pt modelId="{572765E1-CDF5-4B69-B6BA-99D3A7DD0CC0}">
      <dgm:prSet/>
      <dgm:spPr/>
      <dgm:t>
        <a:bodyPr/>
        <a:lstStyle/>
        <a:p>
          <a:pPr>
            <a:lnSpc>
              <a:spcPct val="100000"/>
            </a:lnSpc>
            <a:defRPr cap="all"/>
          </a:pPr>
          <a:r>
            <a:rPr lang="en-GB"/>
            <a:t>MSTest</a:t>
          </a:r>
          <a:endParaRPr lang="en-US"/>
        </a:p>
      </dgm:t>
    </dgm:pt>
    <dgm:pt modelId="{2D46E4C1-ED4B-4103-A551-6A93D404E3B2}" type="parTrans" cxnId="{DFA8B022-8A8C-4D57-B555-C9BA6358222D}">
      <dgm:prSet/>
      <dgm:spPr/>
      <dgm:t>
        <a:bodyPr/>
        <a:lstStyle/>
        <a:p>
          <a:endParaRPr lang="en-US"/>
        </a:p>
      </dgm:t>
    </dgm:pt>
    <dgm:pt modelId="{75E900E2-FDDF-4266-86E8-CBE8CCF3572E}" type="sibTrans" cxnId="{DFA8B022-8A8C-4D57-B555-C9BA6358222D}">
      <dgm:prSet/>
      <dgm:spPr/>
      <dgm:t>
        <a:bodyPr/>
        <a:lstStyle/>
        <a:p>
          <a:endParaRPr lang="en-US"/>
        </a:p>
      </dgm:t>
    </dgm:pt>
    <dgm:pt modelId="{12D35439-8687-49A8-B8D3-762769CF686B}">
      <dgm:prSet/>
      <dgm:spPr/>
      <dgm:t>
        <a:bodyPr/>
        <a:lstStyle/>
        <a:p>
          <a:pPr>
            <a:lnSpc>
              <a:spcPct val="100000"/>
            </a:lnSpc>
            <a:defRPr cap="all"/>
          </a:pPr>
          <a:r>
            <a:rPr lang="en-GB" dirty="0"/>
            <a:t>Azure DevOps</a:t>
          </a:r>
          <a:endParaRPr lang="en-US" dirty="0"/>
        </a:p>
      </dgm:t>
    </dgm:pt>
    <dgm:pt modelId="{25938537-1598-4210-AAF2-90D6D8DEFFB0}" type="parTrans" cxnId="{5D216813-0D15-4D38-B13C-1F963C2CC636}">
      <dgm:prSet/>
      <dgm:spPr/>
      <dgm:t>
        <a:bodyPr/>
        <a:lstStyle/>
        <a:p>
          <a:endParaRPr lang="en-US"/>
        </a:p>
      </dgm:t>
    </dgm:pt>
    <dgm:pt modelId="{F048206F-DCBF-400C-BD7E-1E77F01D78B1}" type="sibTrans" cxnId="{5D216813-0D15-4D38-B13C-1F963C2CC636}">
      <dgm:prSet/>
      <dgm:spPr/>
      <dgm:t>
        <a:bodyPr/>
        <a:lstStyle/>
        <a:p>
          <a:endParaRPr lang="en-US"/>
        </a:p>
      </dgm:t>
    </dgm:pt>
    <dgm:pt modelId="{31AE1094-FDD6-4A20-A854-7FF294145037}">
      <dgm:prSet/>
      <dgm:spPr/>
      <dgm:t>
        <a:bodyPr/>
        <a:lstStyle/>
        <a:p>
          <a:pPr>
            <a:lnSpc>
              <a:spcPct val="100000"/>
            </a:lnSpc>
            <a:defRPr cap="all"/>
          </a:pPr>
          <a:r>
            <a:rPr lang="en-US" dirty="0"/>
            <a:t>Fluent Assertions</a:t>
          </a:r>
        </a:p>
      </dgm:t>
    </dgm:pt>
    <dgm:pt modelId="{82E9B147-A67B-4123-9811-A2A9E53F32D2}" type="parTrans" cxnId="{2C9EB992-BF55-4A7E-A38B-A49B8DA78DDF}">
      <dgm:prSet/>
      <dgm:spPr/>
      <dgm:t>
        <a:bodyPr/>
        <a:lstStyle/>
        <a:p>
          <a:endParaRPr lang="en-GB"/>
        </a:p>
      </dgm:t>
    </dgm:pt>
    <dgm:pt modelId="{7E470320-E9C0-4A4D-9081-3A7D8142A67B}" type="sibTrans" cxnId="{2C9EB992-BF55-4A7E-A38B-A49B8DA78DDF}">
      <dgm:prSet/>
      <dgm:spPr/>
      <dgm:t>
        <a:bodyPr/>
        <a:lstStyle/>
        <a:p>
          <a:endParaRPr lang="en-GB"/>
        </a:p>
      </dgm:t>
    </dgm:pt>
    <dgm:pt modelId="{C7E38CB2-0E0F-4CC5-8B50-06202B300A95}" type="pres">
      <dgm:prSet presAssocID="{B7EA99DE-3BE5-48B1-97B6-5FFF00DC70BA}" presName="root" presStyleCnt="0">
        <dgm:presLayoutVars>
          <dgm:dir/>
          <dgm:resizeHandles val="exact"/>
        </dgm:presLayoutVars>
      </dgm:prSet>
      <dgm:spPr/>
    </dgm:pt>
    <dgm:pt modelId="{2884C819-FAD0-4295-B25E-A1FC1DD8A8A5}" type="pres">
      <dgm:prSet presAssocID="{A3F0E0BB-25C0-4CC4-9826-88F8228694C9}" presName="compNode" presStyleCnt="0"/>
      <dgm:spPr/>
    </dgm:pt>
    <dgm:pt modelId="{70A7AC50-DBFA-4A39-8813-752060659988}" type="pres">
      <dgm:prSet presAssocID="{A3F0E0BB-25C0-4CC4-9826-88F8228694C9}" presName="iconBgRect" presStyleLbl="bgShp" presStyleIdx="0" presStyleCnt="6"/>
      <dgm:spPr/>
    </dgm:pt>
    <dgm:pt modelId="{5D00E5C8-EAC9-4191-8113-57EB5688FEA7}" type="pres">
      <dgm:prSet presAssocID="{A3F0E0BB-25C0-4CC4-9826-88F8228694C9}" presName="iconRect" presStyleLbl="node1" presStyleIdx="0" presStyleCnt="6"/>
      <dgm:spPr>
        <a:blipFill>
          <a:blip xmlns:r="http://schemas.openxmlformats.org/officeDocument/2006/relationships" r:embed="rId2"/>
          <a:srcRect/>
          <a:stretch>
            <a:fillRect/>
          </a:stretch>
        </a:blipFill>
        <a:ln>
          <a:noFill/>
        </a:ln>
      </dgm:spPr>
    </dgm:pt>
    <dgm:pt modelId="{7287F58E-7C68-44CC-B2B8-FBE37EF84033}" type="pres">
      <dgm:prSet presAssocID="{A3F0E0BB-25C0-4CC4-9826-88F8228694C9}" presName="spaceRect" presStyleCnt="0"/>
      <dgm:spPr/>
    </dgm:pt>
    <dgm:pt modelId="{ACC4E7D7-C83D-454F-8CD2-24C6CC126938}" type="pres">
      <dgm:prSet presAssocID="{A3F0E0BB-25C0-4CC4-9826-88F8228694C9}" presName="textRect" presStyleLbl="revTx" presStyleIdx="0" presStyleCnt="6">
        <dgm:presLayoutVars>
          <dgm:chMax val="1"/>
          <dgm:chPref val="1"/>
        </dgm:presLayoutVars>
      </dgm:prSet>
      <dgm:spPr/>
    </dgm:pt>
    <dgm:pt modelId="{42BFD751-3457-48B0-8888-DA3A57BC55C3}" type="pres">
      <dgm:prSet presAssocID="{C0C1FBC5-6EFD-42CA-836E-DE4275D9860C}" presName="sibTrans" presStyleCnt="0"/>
      <dgm:spPr/>
    </dgm:pt>
    <dgm:pt modelId="{29964C9D-3EE4-49BD-81CF-A70A6B66C542}" type="pres">
      <dgm:prSet presAssocID="{4BFFC3AE-CB5C-4AEC-B1D8-FF347490B233}" presName="compNode" presStyleCnt="0"/>
      <dgm:spPr/>
    </dgm:pt>
    <dgm:pt modelId="{9E2CB7ED-C075-48EF-9970-48AC562C3C02}" type="pres">
      <dgm:prSet presAssocID="{4BFFC3AE-CB5C-4AEC-B1D8-FF347490B233}" presName="iconBgRect" presStyleLbl="bgShp" presStyleIdx="1" presStyleCnt="6"/>
      <dgm:spPr/>
    </dgm:pt>
    <dgm:pt modelId="{41C6E732-4370-4A38-946C-842EF1BDB58C}" type="pres">
      <dgm:prSet presAssocID="{4BFFC3AE-CB5C-4AEC-B1D8-FF347490B23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use"/>
        </a:ext>
      </dgm:extLst>
    </dgm:pt>
    <dgm:pt modelId="{C3AF41D0-CCBF-4CEB-84C8-428FC89ABD17}" type="pres">
      <dgm:prSet presAssocID="{4BFFC3AE-CB5C-4AEC-B1D8-FF347490B233}" presName="spaceRect" presStyleCnt="0"/>
      <dgm:spPr/>
    </dgm:pt>
    <dgm:pt modelId="{8BE270E5-B759-4AE8-9B85-BF33CA3B78E9}" type="pres">
      <dgm:prSet presAssocID="{4BFFC3AE-CB5C-4AEC-B1D8-FF347490B233}" presName="textRect" presStyleLbl="revTx" presStyleIdx="1" presStyleCnt="6">
        <dgm:presLayoutVars>
          <dgm:chMax val="1"/>
          <dgm:chPref val="1"/>
        </dgm:presLayoutVars>
      </dgm:prSet>
      <dgm:spPr/>
    </dgm:pt>
    <dgm:pt modelId="{D6B9350D-C4B1-4C37-9D85-B3C2A167C810}" type="pres">
      <dgm:prSet presAssocID="{48ACF193-43A8-45BB-8F64-5D496F364E3C}" presName="sibTrans" presStyleCnt="0"/>
      <dgm:spPr/>
    </dgm:pt>
    <dgm:pt modelId="{EBBAFB5D-5B27-401E-8CAA-417E25BCF1EC}" type="pres">
      <dgm:prSet presAssocID="{A2CC4E59-B83F-43B2-95DA-45E9F3BB46B8}" presName="compNode" presStyleCnt="0"/>
      <dgm:spPr/>
    </dgm:pt>
    <dgm:pt modelId="{5B551830-0DC7-42CD-B5D4-7BE8E1D7D709}" type="pres">
      <dgm:prSet presAssocID="{A2CC4E59-B83F-43B2-95DA-45E9F3BB46B8}" presName="iconBgRect" presStyleLbl="bgShp" presStyleIdx="2" presStyleCnt="6"/>
      <dgm:spPr/>
    </dgm:pt>
    <dgm:pt modelId="{0E9C415A-EC29-43C6-AA67-FB88BF00B544}" type="pres">
      <dgm:prSet presAssocID="{A2CC4E59-B83F-43B2-95DA-45E9F3BB46B8}" presName="iconRect" presStyleLbl="node1" presStyleIdx="2" presStyleCnt="6" custScaleX="119985" custScaleY="120746"/>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a:noFill/>
        </a:ln>
      </dgm:spPr>
    </dgm:pt>
    <dgm:pt modelId="{C54D959F-9A37-49AE-AC63-1C0D2BB4CA8A}" type="pres">
      <dgm:prSet presAssocID="{A2CC4E59-B83F-43B2-95DA-45E9F3BB46B8}" presName="spaceRect" presStyleCnt="0"/>
      <dgm:spPr/>
    </dgm:pt>
    <dgm:pt modelId="{B5622477-632C-46AD-8CAB-0E118AC551DA}" type="pres">
      <dgm:prSet presAssocID="{A2CC4E59-B83F-43B2-95DA-45E9F3BB46B8}" presName="textRect" presStyleLbl="revTx" presStyleIdx="2" presStyleCnt="6">
        <dgm:presLayoutVars>
          <dgm:chMax val="1"/>
          <dgm:chPref val="1"/>
        </dgm:presLayoutVars>
      </dgm:prSet>
      <dgm:spPr/>
    </dgm:pt>
    <dgm:pt modelId="{D14DF3F1-6392-4933-BEF6-37A26BF99614}" type="pres">
      <dgm:prSet presAssocID="{A4E828E2-7D53-49A5-94E1-71F02521BF55}" presName="sibTrans" presStyleCnt="0"/>
      <dgm:spPr/>
    </dgm:pt>
    <dgm:pt modelId="{5DBCECBF-F38B-4EB0-86AC-C6AE81161CF5}" type="pres">
      <dgm:prSet presAssocID="{31AE1094-FDD6-4A20-A854-7FF294145037}" presName="compNode" presStyleCnt="0"/>
      <dgm:spPr/>
    </dgm:pt>
    <dgm:pt modelId="{6AD5EBDD-BB8F-4510-8B0C-C8ECAF8F3743}" type="pres">
      <dgm:prSet presAssocID="{31AE1094-FDD6-4A20-A854-7FF294145037}" presName="iconBgRect" presStyleLbl="bgShp" presStyleIdx="3" presStyleCnt="6"/>
      <dgm:spPr/>
    </dgm:pt>
    <dgm:pt modelId="{E9F3202D-06DB-4025-B2CA-22495AAEEE5B}" type="pres">
      <dgm:prSet presAssocID="{31AE1094-FDD6-4A20-A854-7FF294145037}" presName="iconRect" presStyleLbl="node1" presStyleIdx="3" presStyleCnt="6"/>
      <dgm:spPr>
        <a:blipFill>
          <a:blip xmlns:r="http://schemas.openxmlformats.org/officeDocument/2006/relationships" r:embed="rId6"/>
          <a:srcRect/>
          <a:stretch>
            <a:fillRect t="-2000" b="-2000"/>
          </a:stretch>
        </a:blipFill>
      </dgm:spPr>
    </dgm:pt>
    <dgm:pt modelId="{343D8EB1-D3E1-468D-800E-513C00006AF4}" type="pres">
      <dgm:prSet presAssocID="{31AE1094-FDD6-4A20-A854-7FF294145037}" presName="spaceRect" presStyleCnt="0"/>
      <dgm:spPr/>
    </dgm:pt>
    <dgm:pt modelId="{EDF88A04-48D2-497D-91FD-A1F0FBD5FBA0}" type="pres">
      <dgm:prSet presAssocID="{31AE1094-FDD6-4A20-A854-7FF294145037}" presName="textRect" presStyleLbl="revTx" presStyleIdx="3" presStyleCnt="6">
        <dgm:presLayoutVars>
          <dgm:chMax val="1"/>
          <dgm:chPref val="1"/>
        </dgm:presLayoutVars>
      </dgm:prSet>
      <dgm:spPr/>
    </dgm:pt>
    <dgm:pt modelId="{DB79FD63-8F67-4BCA-9605-B5F2A75A75F2}" type="pres">
      <dgm:prSet presAssocID="{7E470320-E9C0-4A4D-9081-3A7D8142A67B}" presName="sibTrans" presStyleCnt="0"/>
      <dgm:spPr/>
    </dgm:pt>
    <dgm:pt modelId="{4D1567C1-CB28-478A-AB7D-57B1C0B0A9BA}" type="pres">
      <dgm:prSet presAssocID="{572765E1-CDF5-4B69-B6BA-99D3A7DD0CC0}" presName="compNode" presStyleCnt="0"/>
      <dgm:spPr/>
    </dgm:pt>
    <dgm:pt modelId="{A4125C97-5F37-4EB9-90CA-0BF509B48E7D}" type="pres">
      <dgm:prSet presAssocID="{572765E1-CDF5-4B69-B6BA-99D3A7DD0CC0}" presName="iconBgRect" presStyleLbl="bgShp" presStyleIdx="4" presStyleCnt="6"/>
      <dgm:spPr/>
    </dgm:pt>
    <dgm:pt modelId="{85F2ED0E-8936-4D35-AE83-8F023A67F5EA}" type="pres">
      <dgm:prSet presAssocID="{572765E1-CDF5-4B69-B6BA-99D3A7DD0CC0}" presName="iconRect" presStyleLbl="node1" presStyleIdx="4" presStyleCnt="6" custScaleX="104602" custScaleY="100426"/>
      <dgm:spPr>
        <a:blipFill>
          <a:blip xmlns:r="http://schemas.openxmlformats.org/officeDocument/2006/relationships" r:embed="rId7"/>
          <a:srcRect/>
          <a:stretch>
            <a:fillRect/>
          </a:stretch>
        </a:blipFill>
        <a:ln>
          <a:noFill/>
        </a:ln>
      </dgm:spPr>
    </dgm:pt>
    <dgm:pt modelId="{9677F179-A2B3-4DC3-92B8-C2F898F3C415}" type="pres">
      <dgm:prSet presAssocID="{572765E1-CDF5-4B69-B6BA-99D3A7DD0CC0}" presName="spaceRect" presStyleCnt="0"/>
      <dgm:spPr/>
    </dgm:pt>
    <dgm:pt modelId="{380F3F51-5CA6-4636-A345-033662D6211D}" type="pres">
      <dgm:prSet presAssocID="{572765E1-CDF5-4B69-B6BA-99D3A7DD0CC0}" presName="textRect" presStyleLbl="revTx" presStyleIdx="4" presStyleCnt="6">
        <dgm:presLayoutVars>
          <dgm:chMax val="1"/>
          <dgm:chPref val="1"/>
        </dgm:presLayoutVars>
      </dgm:prSet>
      <dgm:spPr/>
    </dgm:pt>
    <dgm:pt modelId="{6B3D3E77-216A-489F-AF96-3754A5084917}" type="pres">
      <dgm:prSet presAssocID="{75E900E2-FDDF-4266-86E8-CBE8CCF3572E}" presName="sibTrans" presStyleCnt="0"/>
      <dgm:spPr/>
    </dgm:pt>
    <dgm:pt modelId="{2236B29B-FD08-40E6-96AD-6821E14703E6}" type="pres">
      <dgm:prSet presAssocID="{12D35439-8687-49A8-B8D3-762769CF686B}" presName="compNode" presStyleCnt="0"/>
      <dgm:spPr/>
    </dgm:pt>
    <dgm:pt modelId="{4A39A0A8-FA83-41EF-AB06-CCAAFD59329F}" type="pres">
      <dgm:prSet presAssocID="{12D35439-8687-49A8-B8D3-762769CF686B}" presName="iconBgRect" presStyleLbl="bgShp" presStyleIdx="5" presStyleCnt="6"/>
      <dgm:spPr/>
    </dgm:pt>
    <dgm:pt modelId="{CC2543DE-970B-4544-9C4D-C315E35A7B02}" type="pres">
      <dgm:prSet presAssocID="{12D35439-8687-49A8-B8D3-762769CF686B}" presName="iconRect" presStyleLbl="node1" presStyleIdx="5" presStyleCnt="6"/>
      <dgm:spPr>
        <a:blipFill>
          <a:blip xmlns:r="http://schemas.openxmlformats.org/officeDocument/2006/relationships" r:embed="rId8"/>
          <a:srcRect/>
          <a:stretch>
            <a:fillRect/>
          </a:stretch>
        </a:blipFill>
        <a:ln>
          <a:noFill/>
        </a:ln>
      </dgm:spPr>
    </dgm:pt>
    <dgm:pt modelId="{F0BD9683-EA9E-4560-934B-3D2D3EE36D2A}" type="pres">
      <dgm:prSet presAssocID="{12D35439-8687-49A8-B8D3-762769CF686B}" presName="spaceRect" presStyleCnt="0"/>
      <dgm:spPr/>
    </dgm:pt>
    <dgm:pt modelId="{7EBAE311-CDED-48D4-897D-180131A2490B}" type="pres">
      <dgm:prSet presAssocID="{12D35439-8687-49A8-B8D3-762769CF686B}" presName="textRect" presStyleLbl="revTx" presStyleIdx="5" presStyleCnt="6">
        <dgm:presLayoutVars>
          <dgm:chMax val="1"/>
          <dgm:chPref val="1"/>
        </dgm:presLayoutVars>
      </dgm:prSet>
      <dgm:spPr/>
    </dgm:pt>
  </dgm:ptLst>
  <dgm:cxnLst>
    <dgm:cxn modelId="{5D216813-0D15-4D38-B13C-1F963C2CC636}" srcId="{B7EA99DE-3BE5-48B1-97B6-5FFF00DC70BA}" destId="{12D35439-8687-49A8-B8D3-762769CF686B}" srcOrd="5" destOrd="0" parTransId="{25938537-1598-4210-AAF2-90D6D8DEFFB0}" sibTransId="{F048206F-DCBF-400C-BD7E-1E77F01D78B1}"/>
    <dgm:cxn modelId="{60DB3420-0206-4CED-9181-DCEBEF16FCF7}" type="presOf" srcId="{12D35439-8687-49A8-B8D3-762769CF686B}" destId="{7EBAE311-CDED-48D4-897D-180131A2490B}" srcOrd="0" destOrd="0" presId="urn:microsoft.com/office/officeart/2018/5/layout/IconCircleLabelList"/>
    <dgm:cxn modelId="{DFA8B022-8A8C-4D57-B555-C9BA6358222D}" srcId="{B7EA99DE-3BE5-48B1-97B6-5FFF00DC70BA}" destId="{572765E1-CDF5-4B69-B6BA-99D3A7DD0CC0}" srcOrd="4" destOrd="0" parTransId="{2D46E4C1-ED4B-4103-A551-6A93D404E3B2}" sibTransId="{75E900E2-FDDF-4266-86E8-CBE8CCF3572E}"/>
    <dgm:cxn modelId="{43DC733E-51D1-4700-BD50-D681866F20F9}" type="presOf" srcId="{4BFFC3AE-CB5C-4AEC-B1D8-FF347490B233}" destId="{8BE270E5-B759-4AE8-9B85-BF33CA3B78E9}" srcOrd="0" destOrd="0" presId="urn:microsoft.com/office/officeart/2018/5/layout/IconCircleLabelList"/>
    <dgm:cxn modelId="{67691F76-AC13-47A3-BCDF-1D64FB17EF5A}" srcId="{B7EA99DE-3BE5-48B1-97B6-5FFF00DC70BA}" destId="{A3F0E0BB-25C0-4CC4-9826-88F8228694C9}" srcOrd="0" destOrd="0" parTransId="{1DC78ABA-0979-4CCA-891A-E54FD3158FEC}" sibTransId="{C0C1FBC5-6EFD-42CA-836E-DE4275D9860C}"/>
    <dgm:cxn modelId="{2C9EB992-BF55-4A7E-A38B-A49B8DA78DDF}" srcId="{B7EA99DE-3BE5-48B1-97B6-5FFF00DC70BA}" destId="{31AE1094-FDD6-4A20-A854-7FF294145037}" srcOrd="3" destOrd="0" parTransId="{82E9B147-A67B-4123-9811-A2A9E53F32D2}" sibTransId="{7E470320-E9C0-4A4D-9081-3A7D8142A67B}"/>
    <dgm:cxn modelId="{33751AB1-742C-4BAC-85BB-A511F0B5C713}" type="presOf" srcId="{A2CC4E59-B83F-43B2-95DA-45E9F3BB46B8}" destId="{B5622477-632C-46AD-8CAB-0E118AC551DA}" srcOrd="0" destOrd="0" presId="urn:microsoft.com/office/officeart/2018/5/layout/IconCircleLabelList"/>
    <dgm:cxn modelId="{C168FFBC-DAD4-4574-B4FC-09B6F5B14DDE}" srcId="{B7EA99DE-3BE5-48B1-97B6-5FFF00DC70BA}" destId="{A2CC4E59-B83F-43B2-95DA-45E9F3BB46B8}" srcOrd="2" destOrd="0" parTransId="{42EC0A94-6289-4E68-91C3-F9D9C908954A}" sibTransId="{A4E828E2-7D53-49A5-94E1-71F02521BF55}"/>
    <dgm:cxn modelId="{1968DBDC-36BA-45E6-BE75-91EE81BD1596}" type="presOf" srcId="{B7EA99DE-3BE5-48B1-97B6-5FFF00DC70BA}" destId="{C7E38CB2-0E0F-4CC5-8B50-06202B300A95}" srcOrd="0" destOrd="0" presId="urn:microsoft.com/office/officeart/2018/5/layout/IconCircleLabelList"/>
    <dgm:cxn modelId="{F6A455E0-3DE7-441C-A54F-B7C22B61A548}" type="presOf" srcId="{A3F0E0BB-25C0-4CC4-9826-88F8228694C9}" destId="{ACC4E7D7-C83D-454F-8CD2-24C6CC126938}" srcOrd="0" destOrd="0" presId="urn:microsoft.com/office/officeart/2018/5/layout/IconCircleLabelList"/>
    <dgm:cxn modelId="{62C1E2E1-5D87-4BA6-8397-3F8138BE140F}" type="presOf" srcId="{572765E1-CDF5-4B69-B6BA-99D3A7DD0CC0}" destId="{380F3F51-5CA6-4636-A345-033662D6211D}" srcOrd="0" destOrd="0" presId="urn:microsoft.com/office/officeart/2018/5/layout/IconCircleLabelList"/>
    <dgm:cxn modelId="{F9818AF0-ADCE-4024-BF5E-447C10E62A09}" srcId="{B7EA99DE-3BE5-48B1-97B6-5FFF00DC70BA}" destId="{4BFFC3AE-CB5C-4AEC-B1D8-FF347490B233}" srcOrd="1" destOrd="0" parTransId="{921DA2DA-F6B1-4778-AB34-DE843F53748A}" sibTransId="{48ACF193-43A8-45BB-8F64-5D496F364E3C}"/>
    <dgm:cxn modelId="{DE0C84FA-2732-4461-BC42-21FE7753DB09}" type="presOf" srcId="{31AE1094-FDD6-4A20-A854-7FF294145037}" destId="{EDF88A04-48D2-497D-91FD-A1F0FBD5FBA0}" srcOrd="0" destOrd="0" presId="urn:microsoft.com/office/officeart/2018/5/layout/IconCircleLabelList"/>
    <dgm:cxn modelId="{FF5B6DDE-99E3-46FF-9655-4DB0CCCB194F}" type="presParOf" srcId="{C7E38CB2-0E0F-4CC5-8B50-06202B300A95}" destId="{2884C819-FAD0-4295-B25E-A1FC1DD8A8A5}" srcOrd="0" destOrd="0" presId="urn:microsoft.com/office/officeart/2018/5/layout/IconCircleLabelList"/>
    <dgm:cxn modelId="{1771BA70-94E2-4B37-8359-962029B07EF0}" type="presParOf" srcId="{2884C819-FAD0-4295-B25E-A1FC1DD8A8A5}" destId="{70A7AC50-DBFA-4A39-8813-752060659988}" srcOrd="0" destOrd="0" presId="urn:microsoft.com/office/officeart/2018/5/layout/IconCircleLabelList"/>
    <dgm:cxn modelId="{45C0EE34-31E8-44F8-8243-8CD2ABC4E7E0}" type="presParOf" srcId="{2884C819-FAD0-4295-B25E-A1FC1DD8A8A5}" destId="{5D00E5C8-EAC9-4191-8113-57EB5688FEA7}" srcOrd="1" destOrd="0" presId="urn:microsoft.com/office/officeart/2018/5/layout/IconCircleLabelList"/>
    <dgm:cxn modelId="{983CD644-47DA-4BDC-907A-383782DA71B4}" type="presParOf" srcId="{2884C819-FAD0-4295-B25E-A1FC1DD8A8A5}" destId="{7287F58E-7C68-44CC-B2B8-FBE37EF84033}" srcOrd="2" destOrd="0" presId="urn:microsoft.com/office/officeart/2018/5/layout/IconCircleLabelList"/>
    <dgm:cxn modelId="{B70416A1-01D0-45A6-9057-AC6214C0AB70}" type="presParOf" srcId="{2884C819-FAD0-4295-B25E-A1FC1DD8A8A5}" destId="{ACC4E7D7-C83D-454F-8CD2-24C6CC126938}" srcOrd="3" destOrd="0" presId="urn:microsoft.com/office/officeart/2018/5/layout/IconCircleLabelList"/>
    <dgm:cxn modelId="{F774AAFD-30AE-459E-9A6A-7C209B9FA0FA}" type="presParOf" srcId="{C7E38CB2-0E0F-4CC5-8B50-06202B300A95}" destId="{42BFD751-3457-48B0-8888-DA3A57BC55C3}" srcOrd="1" destOrd="0" presId="urn:microsoft.com/office/officeart/2018/5/layout/IconCircleLabelList"/>
    <dgm:cxn modelId="{0B354BBD-8DCB-45E1-9DDA-FE86F4D1C320}" type="presParOf" srcId="{C7E38CB2-0E0F-4CC5-8B50-06202B300A95}" destId="{29964C9D-3EE4-49BD-81CF-A70A6B66C542}" srcOrd="2" destOrd="0" presId="urn:microsoft.com/office/officeart/2018/5/layout/IconCircleLabelList"/>
    <dgm:cxn modelId="{39D5849F-E365-4B93-A56B-A88ED575BE5E}" type="presParOf" srcId="{29964C9D-3EE4-49BD-81CF-A70A6B66C542}" destId="{9E2CB7ED-C075-48EF-9970-48AC562C3C02}" srcOrd="0" destOrd="0" presId="urn:microsoft.com/office/officeart/2018/5/layout/IconCircleLabelList"/>
    <dgm:cxn modelId="{D7B598A6-4197-46F9-B332-AE93461BDC6D}" type="presParOf" srcId="{29964C9D-3EE4-49BD-81CF-A70A6B66C542}" destId="{41C6E732-4370-4A38-946C-842EF1BDB58C}" srcOrd="1" destOrd="0" presId="urn:microsoft.com/office/officeart/2018/5/layout/IconCircleLabelList"/>
    <dgm:cxn modelId="{82C4BE0A-57C3-4FB1-B3A9-A832E17A5670}" type="presParOf" srcId="{29964C9D-3EE4-49BD-81CF-A70A6B66C542}" destId="{C3AF41D0-CCBF-4CEB-84C8-428FC89ABD17}" srcOrd="2" destOrd="0" presId="urn:microsoft.com/office/officeart/2018/5/layout/IconCircleLabelList"/>
    <dgm:cxn modelId="{5530EC2A-8841-4257-A514-F309A426E593}" type="presParOf" srcId="{29964C9D-3EE4-49BD-81CF-A70A6B66C542}" destId="{8BE270E5-B759-4AE8-9B85-BF33CA3B78E9}" srcOrd="3" destOrd="0" presId="urn:microsoft.com/office/officeart/2018/5/layout/IconCircleLabelList"/>
    <dgm:cxn modelId="{6CBAC3EB-DE1A-4232-A38A-01CB28ED80FC}" type="presParOf" srcId="{C7E38CB2-0E0F-4CC5-8B50-06202B300A95}" destId="{D6B9350D-C4B1-4C37-9D85-B3C2A167C810}" srcOrd="3" destOrd="0" presId="urn:microsoft.com/office/officeart/2018/5/layout/IconCircleLabelList"/>
    <dgm:cxn modelId="{9EB0CE27-64FD-4566-A409-4EA715C90918}" type="presParOf" srcId="{C7E38CB2-0E0F-4CC5-8B50-06202B300A95}" destId="{EBBAFB5D-5B27-401E-8CAA-417E25BCF1EC}" srcOrd="4" destOrd="0" presId="urn:microsoft.com/office/officeart/2018/5/layout/IconCircleLabelList"/>
    <dgm:cxn modelId="{CE4032EA-02FD-47BD-B0A7-E796999B9BA2}" type="presParOf" srcId="{EBBAFB5D-5B27-401E-8CAA-417E25BCF1EC}" destId="{5B551830-0DC7-42CD-B5D4-7BE8E1D7D709}" srcOrd="0" destOrd="0" presId="urn:microsoft.com/office/officeart/2018/5/layout/IconCircleLabelList"/>
    <dgm:cxn modelId="{6014B72A-2081-4398-9ED6-101BEF84E254}" type="presParOf" srcId="{EBBAFB5D-5B27-401E-8CAA-417E25BCF1EC}" destId="{0E9C415A-EC29-43C6-AA67-FB88BF00B544}" srcOrd="1" destOrd="0" presId="urn:microsoft.com/office/officeart/2018/5/layout/IconCircleLabelList"/>
    <dgm:cxn modelId="{B7BC58EB-A286-4E2E-B5E9-205F7E52EE50}" type="presParOf" srcId="{EBBAFB5D-5B27-401E-8CAA-417E25BCF1EC}" destId="{C54D959F-9A37-49AE-AC63-1C0D2BB4CA8A}" srcOrd="2" destOrd="0" presId="urn:microsoft.com/office/officeart/2018/5/layout/IconCircleLabelList"/>
    <dgm:cxn modelId="{E3687254-B19D-4EA2-AE3D-8F8D8A36F584}" type="presParOf" srcId="{EBBAFB5D-5B27-401E-8CAA-417E25BCF1EC}" destId="{B5622477-632C-46AD-8CAB-0E118AC551DA}" srcOrd="3" destOrd="0" presId="urn:microsoft.com/office/officeart/2018/5/layout/IconCircleLabelList"/>
    <dgm:cxn modelId="{54FCF0B7-94BD-4B3E-9196-139A47C0F3C5}" type="presParOf" srcId="{C7E38CB2-0E0F-4CC5-8B50-06202B300A95}" destId="{D14DF3F1-6392-4933-BEF6-37A26BF99614}" srcOrd="5" destOrd="0" presId="urn:microsoft.com/office/officeart/2018/5/layout/IconCircleLabelList"/>
    <dgm:cxn modelId="{B06FD2F0-12F0-4A92-932C-142DA23DF41A}" type="presParOf" srcId="{C7E38CB2-0E0F-4CC5-8B50-06202B300A95}" destId="{5DBCECBF-F38B-4EB0-86AC-C6AE81161CF5}" srcOrd="6" destOrd="0" presId="urn:microsoft.com/office/officeart/2018/5/layout/IconCircleLabelList"/>
    <dgm:cxn modelId="{45FF9A5E-CEBD-4D10-8159-D9A297B500BC}" type="presParOf" srcId="{5DBCECBF-F38B-4EB0-86AC-C6AE81161CF5}" destId="{6AD5EBDD-BB8F-4510-8B0C-C8ECAF8F3743}" srcOrd="0" destOrd="0" presId="urn:microsoft.com/office/officeart/2018/5/layout/IconCircleLabelList"/>
    <dgm:cxn modelId="{7640F45A-5FE3-4312-9366-A48E44A1FF5C}" type="presParOf" srcId="{5DBCECBF-F38B-4EB0-86AC-C6AE81161CF5}" destId="{E9F3202D-06DB-4025-B2CA-22495AAEEE5B}" srcOrd="1" destOrd="0" presId="urn:microsoft.com/office/officeart/2018/5/layout/IconCircleLabelList"/>
    <dgm:cxn modelId="{CABF5EC0-C1D5-4357-9224-EE4F407AD015}" type="presParOf" srcId="{5DBCECBF-F38B-4EB0-86AC-C6AE81161CF5}" destId="{343D8EB1-D3E1-468D-800E-513C00006AF4}" srcOrd="2" destOrd="0" presId="urn:microsoft.com/office/officeart/2018/5/layout/IconCircleLabelList"/>
    <dgm:cxn modelId="{00568F4F-BA05-454C-849E-DE9494B8D251}" type="presParOf" srcId="{5DBCECBF-F38B-4EB0-86AC-C6AE81161CF5}" destId="{EDF88A04-48D2-497D-91FD-A1F0FBD5FBA0}" srcOrd="3" destOrd="0" presId="urn:microsoft.com/office/officeart/2018/5/layout/IconCircleLabelList"/>
    <dgm:cxn modelId="{1D744F50-BD21-4F02-A87D-68115A6DAF78}" type="presParOf" srcId="{C7E38CB2-0E0F-4CC5-8B50-06202B300A95}" destId="{DB79FD63-8F67-4BCA-9605-B5F2A75A75F2}" srcOrd="7" destOrd="0" presId="urn:microsoft.com/office/officeart/2018/5/layout/IconCircleLabelList"/>
    <dgm:cxn modelId="{6B2652FB-D0D4-437B-85AF-A5B9305BF0CA}" type="presParOf" srcId="{C7E38CB2-0E0F-4CC5-8B50-06202B300A95}" destId="{4D1567C1-CB28-478A-AB7D-57B1C0B0A9BA}" srcOrd="8" destOrd="0" presId="urn:microsoft.com/office/officeart/2018/5/layout/IconCircleLabelList"/>
    <dgm:cxn modelId="{BDAC13D0-0252-40EE-954F-CB2C93BEB859}" type="presParOf" srcId="{4D1567C1-CB28-478A-AB7D-57B1C0B0A9BA}" destId="{A4125C97-5F37-4EB9-90CA-0BF509B48E7D}" srcOrd="0" destOrd="0" presId="urn:microsoft.com/office/officeart/2018/5/layout/IconCircleLabelList"/>
    <dgm:cxn modelId="{3F692499-7141-4BF2-BEF8-28C2728B6495}" type="presParOf" srcId="{4D1567C1-CB28-478A-AB7D-57B1C0B0A9BA}" destId="{85F2ED0E-8936-4D35-AE83-8F023A67F5EA}" srcOrd="1" destOrd="0" presId="urn:microsoft.com/office/officeart/2018/5/layout/IconCircleLabelList"/>
    <dgm:cxn modelId="{A5161BD4-8165-4557-B60F-DD89DA406625}" type="presParOf" srcId="{4D1567C1-CB28-478A-AB7D-57B1C0B0A9BA}" destId="{9677F179-A2B3-4DC3-92B8-C2F898F3C415}" srcOrd="2" destOrd="0" presId="urn:microsoft.com/office/officeart/2018/5/layout/IconCircleLabelList"/>
    <dgm:cxn modelId="{193F7E45-2103-4163-BC65-F24B4FC1E3CA}" type="presParOf" srcId="{4D1567C1-CB28-478A-AB7D-57B1C0B0A9BA}" destId="{380F3F51-5CA6-4636-A345-033662D6211D}" srcOrd="3" destOrd="0" presId="urn:microsoft.com/office/officeart/2018/5/layout/IconCircleLabelList"/>
    <dgm:cxn modelId="{1671515E-8AB6-4FB8-9A5B-2752E8934C25}" type="presParOf" srcId="{C7E38CB2-0E0F-4CC5-8B50-06202B300A95}" destId="{6B3D3E77-216A-489F-AF96-3754A5084917}" srcOrd="9" destOrd="0" presId="urn:microsoft.com/office/officeart/2018/5/layout/IconCircleLabelList"/>
    <dgm:cxn modelId="{042B24CF-1DF0-4813-A39C-85B13853F789}" type="presParOf" srcId="{C7E38CB2-0E0F-4CC5-8B50-06202B300A95}" destId="{2236B29B-FD08-40E6-96AD-6821E14703E6}" srcOrd="10" destOrd="0" presId="urn:microsoft.com/office/officeart/2018/5/layout/IconCircleLabelList"/>
    <dgm:cxn modelId="{F3AE8590-3D56-4F25-9D1F-2288C9DF9BC4}" type="presParOf" srcId="{2236B29B-FD08-40E6-96AD-6821E14703E6}" destId="{4A39A0A8-FA83-41EF-AB06-CCAAFD59329F}" srcOrd="0" destOrd="0" presId="urn:microsoft.com/office/officeart/2018/5/layout/IconCircleLabelList"/>
    <dgm:cxn modelId="{6C8C4117-16D1-41B0-AFBF-0DAAB3145B80}" type="presParOf" srcId="{2236B29B-FD08-40E6-96AD-6821E14703E6}" destId="{CC2543DE-970B-4544-9C4D-C315E35A7B02}" srcOrd="1" destOrd="0" presId="urn:microsoft.com/office/officeart/2018/5/layout/IconCircleLabelList"/>
    <dgm:cxn modelId="{B94ECDA4-DC86-4A1D-A4D6-7AA117D00C2A}" type="presParOf" srcId="{2236B29B-FD08-40E6-96AD-6821E14703E6}" destId="{F0BD9683-EA9E-4560-934B-3D2D3EE36D2A}" srcOrd="2" destOrd="0" presId="urn:microsoft.com/office/officeart/2018/5/layout/IconCircleLabelList"/>
    <dgm:cxn modelId="{1FB66198-519D-4BEB-B2A7-6C43DCB41CD0}" type="presParOf" srcId="{2236B29B-FD08-40E6-96AD-6821E14703E6}" destId="{7EBAE311-CDED-48D4-897D-180131A2490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EA99DE-3BE5-48B1-97B6-5FFF00DC70B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3F0E0BB-25C0-4CC4-9826-88F8228694C9}">
      <dgm:prSet/>
      <dgm:spPr/>
      <dgm:t>
        <a:bodyPr/>
        <a:lstStyle/>
        <a:p>
          <a:pPr>
            <a:lnSpc>
              <a:spcPct val="100000"/>
            </a:lnSpc>
            <a:defRPr cap="all"/>
          </a:pPr>
          <a:r>
            <a:rPr lang="en-US" dirty="0"/>
            <a:t>Azure DevOps</a:t>
          </a:r>
        </a:p>
      </dgm:t>
    </dgm:pt>
    <dgm:pt modelId="{1DC78ABA-0979-4CCA-891A-E54FD3158FEC}" type="parTrans" cxnId="{67691F76-AC13-47A3-BCDF-1D64FB17EF5A}">
      <dgm:prSet/>
      <dgm:spPr/>
      <dgm:t>
        <a:bodyPr/>
        <a:lstStyle/>
        <a:p>
          <a:endParaRPr lang="en-US"/>
        </a:p>
      </dgm:t>
    </dgm:pt>
    <dgm:pt modelId="{C0C1FBC5-6EFD-42CA-836E-DE4275D9860C}" type="sibTrans" cxnId="{67691F76-AC13-47A3-BCDF-1D64FB17EF5A}">
      <dgm:prSet/>
      <dgm:spPr/>
      <dgm:t>
        <a:bodyPr/>
        <a:lstStyle/>
        <a:p>
          <a:endParaRPr lang="en-US"/>
        </a:p>
      </dgm:t>
    </dgm:pt>
    <dgm:pt modelId="{4BFFC3AE-CB5C-4AEC-B1D8-FF347490B233}">
      <dgm:prSet/>
      <dgm:spPr/>
      <dgm:t>
        <a:bodyPr/>
        <a:lstStyle/>
        <a:p>
          <a:pPr>
            <a:lnSpc>
              <a:spcPct val="100000"/>
            </a:lnSpc>
            <a:defRPr cap="all"/>
          </a:pPr>
          <a:r>
            <a:rPr lang="en-GB" dirty="0"/>
            <a:t>Azure pipelines</a:t>
          </a:r>
          <a:endParaRPr lang="en-US" dirty="0"/>
        </a:p>
      </dgm:t>
    </dgm:pt>
    <dgm:pt modelId="{921DA2DA-F6B1-4778-AB34-DE843F53748A}" type="parTrans" cxnId="{F9818AF0-ADCE-4024-BF5E-447C10E62A09}">
      <dgm:prSet/>
      <dgm:spPr/>
      <dgm:t>
        <a:bodyPr/>
        <a:lstStyle/>
        <a:p>
          <a:endParaRPr lang="en-US"/>
        </a:p>
      </dgm:t>
    </dgm:pt>
    <dgm:pt modelId="{48ACF193-43A8-45BB-8F64-5D496F364E3C}" type="sibTrans" cxnId="{F9818AF0-ADCE-4024-BF5E-447C10E62A09}">
      <dgm:prSet/>
      <dgm:spPr/>
      <dgm:t>
        <a:bodyPr/>
        <a:lstStyle/>
        <a:p>
          <a:endParaRPr lang="en-US"/>
        </a:p>
      </dgm:t>
    </dgm:pt>
    <dgm:pt modelId="{A2CC4E59-B83F-43B2-95DA-45E9F3BB46B8}">
      <dgm:prSet/>
      <dgm:spPr/>
      <dgm:t>
        <a:bodyPr/>
        <a:lstStyle/>
        <a:p>
          <a:pPr>
            <a:lnSpc>
              <a:spcPct val="100000"/>
            </a:lnSpc>
            <a:defRPr cap="all"/>
          </a:pPr>
          <a:r>
            <a:rPr lang="en-US" dirty="0" err="1"/>
            <a:t>Hashicorp</a:t>
          </a:r>
          <a:r>
            <a:rPr lang="en-US" dirty="0"/>
            <a:t> packer</a:t>
          </a:r>
        </a:p>
      </dgm:t>
    </dgm:pt>
    <dgm:pt modelId="{42EC0A94-6289-4E68-91C3-F9D9C908954A}" type="parTrans" cxnId="{C168FFBC-DAD4-4574-B4FC-09B6F5B14DDE}">
      <dgm:prSet/>
      <dgm:spPr/>
      <dgm:t>
        <a:bodyPr/>
        <a:lstStyle/>
        <a:p>
          <a:endParaRPr lang="en-US"/>
        </a:p>
      </dgm:t>
    </dgm:pt>
    <dgm:pt modelId="{A4E828E2-7D53-49A5-94E1-71F02521BF55}" type="sibTrans" cxnId="{C168FFBC-DAD4-4574-B4FC-09B6F5B14DDE}">
      <dgm:prSet/>
      <dgm:spPr/>
      <dgm:t>
        <a:bodyPr/>
        <a:lstStyle/>
        <a:p>
          <a:endParaRPr lang="en-US"/>
        </a:p>
      </dgm:t>
    </dgm:pt>
    <dgm:pt modelId="{572765E1-CDF5-4B69-B6BA-99D3A7DD0CC0}">
      <dgm:prSet/>
      <dgm:spPr/>
      <dgm:t>
        <a:bodyPr/>
        <a:lstStyle/>
        <a:p>
          <a:pPr>
            <a:lnSpc>
              <a:spcPct val="100000"/>
            </a:lnSpc>
            <a:defRPr cap="all"/>
          </a:pPr>
          <a:r>
            <a:rPr lang="en-US" dirty="0"/>
            <a:t>Microsoft</a:t>
          </a:r>
        </a:p>
        <a:p>
          <a:pPr>
            <a:lnSpc>
              <a:spcPct val="100000"/>
            </a:lnSpc>
            <a:defRPr cap="all"/>
          </a:pPr>
          <a:r>
            <a:rPr lang="en-US" dirty="0"/>
            <a:t>Hyper-V</a:t>
          </a:r>
        </a:p>
      </dgm:t>
    </dgm:pt>
    <dgm:pt modelId="{2D46E4C1-ED4B-4103-A551-6A93D404E3B2}" type="parTrans" cxnId="{DFA8B022-8A8C-4D57-B555-C9BA6358222D}">
      <dgm:prSet/>
      <dgm:spPr/>
      <dgm:t>
        <a:bodyPr/>
        <a:lstStyle/>
        <a:p>
          <a:endParaRPr lang="en-US"/>
        </a:p>
      </dgm:t>
    </dgm:pt>
    <dgm:pt modelId="{75E900E2-FDDF-4266-86E8-CBE8CCF3572E}" type="sibTrans" cxnId="{DFA8B022-8A8C-4D57-B555-C9BA6358222D}">
      <dgm:prSet/>
      <dgm:spPr/>
      <dgm:t>
        <a:bodyPr/>
        <a:lstStyle/>
        <a:p>
          <a:endParaRPr lang="en-US"/>
        </a:p>
      </dgm:t>
    </dgm:pt>
    <dgm:pt modelId="{12D35439-8687-49A8-B8D3-762769CF686B}">
      <dgm:prSet/>
      <dgm:spPr/>
    </dgm:pt>
    <dgm:pt modelId="{25938537-1598-4210-AAF2-90D6D8DEFFB0}" type="parTrans" cxnId="{5D216813-0D15-4D38-B13C-1F963C2CC636}">
      <dgm:prSet/>
      <dgm:spPr/>
      <dgm:t>
        <a:bodyPr/>
        <a:lstStyle/>
        <a:p>
          <a:endParaRPr lang="en-US"/>
        </a:p>
      </dgm:t>
    </dgm:pt>
    <dgm:pt modelId="{F048206F-DCBF-400C-BD7E-1E77F01D78B1}" type="sibTrans" cxnId="{5D216813-0D15-4D38-B13C-1F963C2CC636}">
      <dgm:prSet/>
      <dgm:spPr/>
      <dgm:t>
        <a:bodyPr/>
        <a:lstStyle/>
        <a:p>
          <a:endParaRPr lang="en-US"/>
        </a:p>
      </dgm:t>
    </dgm:pt>
    <dgm:pt modelId="{C7E38CB2-0E0F-4CC5-8B50-06202B300A95}" type="pres">
      <dgm:prSet presAssocID="{B7EA99DE-3BE5-48B1-97B6-5FFF00DC70BA}" presName="root" presStyleCnt="0">
        <dgm:presLayoutVars>
          <dgm:dir/>
          <dgm:resizeHandles val="exact"/>
        </dgm:presLayoutVars>
      </dgm:prSet>
      <dgm:spPr/>
    </dgm:pt>
    <dgm:pt modelId="{EBBAFB5D-5B27-401E-8CAA-417E25BCF1EC}" type="pres">
      <dgm:prSet presAssocID="{A2CC4E59-B83F-43B2-95DA-45E9F3BB46B8}" presName="compNode" presStyleCnt="0"/>
      <dgm:spPr/>
    </dgm:pt>
    <dgm:pt modelId="{5B551830-0DC7-42CD-B5D4-7BE8E1D7D709}" type="pres">
      <dgm:prSet presAssocID="{A2CC4E59-B83F-43B2-95DA-45E9F3BB46B8}" presName="iconBgRect" presStyleLbl="bgShp" presStyleIdx="0" presStyleCnt="4"/>
      <dgm:spPr/>
    </dgm:pt>
    <dgm:pt modelId="{0E9C415A-EC29-43C6-AA67-FB88BF00B544}" type="pres">
      <dgm:prSet presAssocID="{A2CC4E59-B83F-43B2-95DA-45E9F3BB46B8}" presName="iconRect" presStyleLbl="node1" presStyleIdx="0" presStyleCnt="4" custScaleX="119985" custScaleY="120746"/>
      <dgm:spPr>
        <a:blipFill>
          <a:blip xmlns:r="http://schemas.openxmlformats.org/officeDocument/2006/relationships" r:embed="rId1"/>
          <a:srcRect/>
          <a:stretch>
            <a:fillRect t="-16000" b="-16000"/>
          </a:stretch>
        </a:blipFill>
        <a:ln>
          <a:noFill/>
        </a:ln>
      </dgm:spPr>
    </dgm:pt>
    <dgm:pt modelId="{C54D959F-9A37-49AE-AC63-1C0D2BB4CA8A}" type="pres">
      <dgm:prSet presAssocID="{A2CC4E59-B83F-43B2-95DA-45E9F3BB46B8}" presName="spaceRect" presStyleCnt="0"/>
      <dgm:spPr/>
    </dgm:pt>
    <dgm:pt modelId="{B5622477-632C-46AD-8CAB-0E118AC551DA}" type="pres">
      <dgm:prSet presAssocID="{A2CC4E59-B83F-43B2-95DA-45E9F3BB46B8}" presName="textRect" presStyleLbl="revTx" presStyleIdx="0" presStyleCnt="4">
        <dgm:presLayoutVars>
          <dgm:chMax val="1"/>
          <dgm:chPref val="1"/>
        </dgm:presLayoutVars>
      </dgm:prSet>
      <dgm:spPr/>
    </dgm:pt>
    <dgm:pt modelId="{BDBE87C7-99D8-43E4-84F5-AFA0C75ADDEB}" type="pres">
      <dgm:prSet presAssocID="{A4E828E2-7D53-49A5-94E1-71F02521BF55}" presName="sibTrans" presStyleCnt="0"/>
      <dgm:spPr/>
    </dgm:pt>
    <dgm:pt modelId="{4D1567C1-CB28-478A-AB7D-57B1C0B0A9BA}" type="pres">
      <dgm:prSet presAssocID="{572765E1-CDF5-4B69-B6BA-99D3A7DD0CC0}" presName="compNode" presStyleCnt="0"/>
      <dgm:spPr/>
    </dgm:pt>
    <dgm:pt modelId="{A4125C97-5F37-4EB9-90CA-0BF509B48E7D}" type="pres">
      <dgm:prSet presAssocID="{572765E1-CDF5-4B69-B6BA-99D3A7DD0CC0}" presName="iconBgRect" presStyleLbl="bgShp" presStyleIdx="1" presStyleCnt="4"/>
      <dgm:spPr/>
    </dgm:pt>
    <dgm:pt modelId="{85F2ED0E-8936-4D35-AE83-8F023A67F5EA}" type="pres">
      <dgm:prSet presAssocID="{572765E1-CDF5-4B69-B6BA-99D3A7DD0CC0}" presName="iconRect" presStyleLbl="node1" presStyleIdx="1" presStyleCnt="4" custScaleX="104602" custScaleY="100426"/>
      <dgm:spPr>
        <a:blipFill>
          <a:blip xmlns:r="http://schemas.openxmlformats.org/officeDocument/2006/relationships" r:embed="rId2"/>
          <a:srcRect/>
          <a:stretch>
            <a:fillRect l="-1000" r="-1000"/>
          </a:stretch>
        </a:blipFill>
        <a:ln>
          <a:noFill/>
        </a:ln>
      </dgm:spPr>
    </dgm:pt>
    <dgm:pt modelId="{9677F179-A2B3-4DC3-92B8-C2F898F3C415}" type="pres">
      <dgm:prSet presAssocID="{572765E1-CDF5-4B69-B6BA-99D3A7DD0CC0}" presName="spaceRect" presStyleCnt="0"/>
      <dgm:spPr/>
    </dgm:pt>
    <dgm:pt modelId="{380F3F51-5CA6-4636-A345-033662D6211D}" type="pres">
      <dgm:prSet presAssocID="{572765E1-CDF5-4B69-B6BA-99D3A7DD0CC0}" presName="textRect" presStyleLbl="revTx" presStyleIdx="1" presStyleCnt="4">
        <dgm:presLayoutVars>
          <dgm:chMax val="1"/>
          <dgm:chPref val="1"/>
        </dgm:presLayoutVars>
      </dgm:prSet>
      <dgm:spPr/>
    </dgm:pt>
    <dgm:pt modelId="{4BDFF2BE-ABEA-486E-BE1E-6A8A9E4663A0}" type="pres">
      <dgm:prSet presAssocID="{75E900E2-FDDF-4266-86E8-CBE8CCF3572E}" presName="sibTrans" presStyleCnt="0"/>
      <dgm:spPr/>
    </dgm:pt>
    <dgm:pt modelId="{2884C819-FAD0-4295-B25E-A1FC1DD8A8A5}" type="pres">
      <dgm:prSet presAssocID="{A3F0E0BB-25C0-4CC4-9826-88F8228694C9}" presName="compNode" presStyleCnt="0"/>
      <dgm:spPr/>
    </dgm:pt>
    <dgm:pt modelId="{70A7AC50-DBFA-4A39-8813-752060659988}" type="pres">
      <dgm:prSet presAssocID="{A3F0E0BB-25C0-4CC4-9826-88F8228694C9}" presName="iconBgRect" presStyleLbl="bgShp" presStyleIdx="2" presStyleCnt="4"/>
      <dgm:spPr/>
    </dgm:pt>
    <dgm:pt modelId="{5D00E5C8-EAC9-4191-8113-57EB5688FEA7}" type="pres">
      <dgm:prSet presAssocID="{A3F0E0BB-25C0-4CC4-9826-88F8228694C9}" presName="iconRect" presStyleLbl="node1" presStyleIdx="2" presStyleCnt="4"/>
      <dgm:spPr>
        <a:blipFill>
          <a:blip xmlns:r="http://schemas.openxmlformats.org/officeDocument/2006/relationships" r:embed="rId3"/>
          <a:srcRect/>
          <a:stretch>
            <a:fillRect/>
          </a:stretch>
        </a:blipFill>
        <a:ln>
          <a:noFill/>
        </a:ln>
      </dgm:spPr>
    </dgm:pt>
    <dgm:pt modelId="{7287F58E-7C68-44CC-B2B8-FBE37EF84033}" type="pres">
      <dgm:prSet presAssocID="{A3F0E0BB-25C0-4CC4-9826-88F8228694C9}" presName="spaceRect" presStyleCnt="0"/>
      <dgm:spPr/>
    </dgm:pt>
    <dgm:pt modelId="{ACC4E7D7-C83D-454F-8CD2-24C6CC126938}" type="pres">
      <dgm:prSet presAssocID="{A3F0E0BB-25C0-4CC4-9826-88F8228694C9}" presName="textRect" presStyleLbl="revTx" presStyleIdx="2" presStyleCnt="4">
        <dgm:presLayoutVars>
          <dgm:chMax val="1"/>
          <dgm:chPref val="1"/>
        </dgm:presLayoutVars>
      </dgm:prSet>
      <dgm:spPr/>
    </dgm:pt>
    <dgm:pt modelId="{42BFD751-3457-48B0-8888-DA3A57BC55C3}" type="pres">
      <dgm:prSet presAssocID="{C0C1FBC5-6EFD-42CA-836E-DE4275D9860C}" presName="sibTrans" presStyleCnt="0"/>
      <dgm:spPr/>
    </dgm:pt>
    <dgm:pt modelId="{29964C9D-3EE4-49BD-81CF-A70A6B66C542}" type="pres">
      <dgm:prSet presAssocID="{4BFFC3AE-CB5C-4AEC-B1D8-FF347490B233}" presName="compNode" presStyleCnt="0"/>
      <dgm:spPr/>
    </dgm:pt>
    <dgm:pt modelId="{9E2CB7ED-C075-48EF-9970-48AC562C3C02}" type="pres">
      <dgm:prSet presAssocID="{4BFFC3AE-CB5C-4AEC-B1D8-FF347490B233}" presName="iconBgRect" presStyleLbl="bgShp" presStyleIdx="3" presStyleCnt="4"/>
      <dgm:spPr/>
    </dgm:pt>
    <dgm:pt modelId="{41C6E732-4370-4A38-946C-842EF1BDB58C}" type="pres">
      <dgm:prSet presAssocID="{4BFFC3AE-CB5C-4AEC-B1D8-FF347490B233}" presName="iconRect" presStyleLbl="node1" presStyleIdx="3" presStyleCnt="4"/>
      <dgm:spPr>
        <a:blipFill>
          <a:blip xmlns:r="http://schemas.openxmlformats.org/officeDocument/2006/relationships" r:embed="rId4"/>
          <a:srcRect/>
          <a:stretch>
            <a:fillRect/>
          </a:stretch>
        </a:blipFill>
        <a:ln>
          <a:noFill/>
        </a:ln>
      </dgm:spPr>
    </dgm:pt>
    <dgm:pt modelId="{C3AF41D0-CCBF-4CEB-84C8-428FC89ABD17}" type="pres">
      <dgm:prSet presAssocID="{4BFFC3AE-CB5C-4AEC-B1D8-FF347490B233}" presName="spaceRect" presStyleCnt="0"/>
      <dgm:spPr/>
    </dgm:pt>
    <dgm:pt modelId="{8BE270E5-B759-4AE8-9B85-BF33CA3B78E9}" type="pres">
      <dgm:prSet presAssocID="{4BFFC3AE-CB5C-4AEC-B1D8-FF347490B233}" presName="textRect" presStyleLbl="revTx" presStyleIdx="3" presStyleCnt="4">
        <dgm:presLayoutVars>
          <dgm:chMax val="1"/>
          <dgm:chPref val="1"/>
        </dgm:presLayoutVars>
      </dgm:prSet>
      <dgm:spPr/>
    </dgm:pt>
  </dgm:ptLst>
  <dgm:cxnLst>
    <dgm:cxn modelId="{5D216813-0D15-4D38-B13C-1F963C2CC636}" srcId="{572765E1-CDF5-4B69-B6BA-99D3A7DD0CC0}" destId="{12D35439-8687-49A8-B8D3-762769CF686B}" srcOrd="0" destOrd="0" parTransId="{25938537-1598-4210-AAF2-90D6D8DEFFB0}" sibTransId="{F048206F-DCBF-400C-BD7E-1E77F01D78B1}"/>
    <dgm:cxn modelId="{DFA8B022-8A8C-4D57-B555-C9BA6358222D}" srcId="{B7EA99DE-3BE5-48B1-97B6-5FFF00DC70BA}" destId="{572765E1-CDF5-4B69-B6BA-99D3A7DD0CC0}" srcOrd="1" destOrd="0" parTransId="{2D46E4C1-ED4B-4103-A551-6A93D404E3B2}" sibTransId="{75E900E2-FDDF-4266-86E8-CBE8CCF3572E}"/>
    <dgm:cxn modelId="{437BD528-2909-44D0-BCD8-F125FAF08628}" type="presOf" srcId="{A2CC4E59-B83F-43B2-95DA-45E9F3BB46B8}" destId="{B5622477-632C-46AD-8CAB-0E118AC551DA}" srcOrd="0" destOrd="0" presId="urn:microsoft.com/office/officeart/2018/5/layout/IconCircleLabelList"/>
    <dgm:cxn modelId="{67691F76-AC13-47A3-BCDF-1D64FB17EF5A}" srcId="{B7EA99DE-3BE5-48B1-97B6-5FFF00DC70BA}" destId="{A3F0E0BB-25C0-4CC4-9826-88F8228694C9}" srcOrd="2" destOrd="0" parTransId="{1DC78ABA-0979-4CCA-891A-E54FD3158FEC}" sibTransId="{C0C1FBC5-6EFD-42CA-836E-DE4275D9860C}"/>
    <dgm:cxn modelId="{EF955980-5781-44DF-BC09-B7718B5FB46A}" type="presOf" srcId="{A3F0E0BB-25C0-4CC4-9826-88F8228694C9}" destId="{ACC4E7D7-C83D-454F-8CD2-24C6CC126938}" srcOrd="0" destOrd="0" presId="urn:microsoft.com/office/officeart/2018/5/layout/IconCircleLabelList"/>
    <dgm:cxn modelId="{3774A491-FBAC-4D4E-A376-246BE3FC7248}" type="presOf" srcId="{4BFFC3AE-CB5C-4AEC-B1D8-FF347490B233}" destId="{8BE270E5-B759-4AE8-9B85-BF33CA3B78E9}" srcOrd="0" destOrd="0" presId="urn:microsoft.com/office/officeart/2018/5/layout/IconCircleLabelList"/>
    <dgm:cxn modelId="{88084DB1-513B-4E71-81C2-6F61C8ECEC58}" type="presOf" srcId="{572765E1-CDF5-4B69-B6BA-99D3A7DD0CC0}" destId="{380F3F51-5CA6-4636-A345-033662D6211D}" srcOrd="0" destOrd="0" presId="urn:microsoft.com/office/officeart/2018/5/layout/IconCircleLabelList"/>
    <dgm:cxn modelId="{C168FFBC-DAD4-4574-B4FC-09B6F5B14DDE}" srcId="{B7EA99DE-3BE5-48B1-97B6-5FFF00DC70BA}" destId="{A2CC4E59-B83F-43B2-95DA-45E9F3BB46B8}" srcOrd="0" destOrd="0" parTransId="{42EC0A94-6289-4E68-91C3-F9D9C908954A}" sibTransId="{A4E828E2-7D53-49A5-94E1-71F02521BF55}"/>
    <dgm:cxn modelId="{1968DBDC-36BA-45E6-BE75-91EE81BD1596}" type="presOf" srcId="{B7EA99DE-3BE5-48B1-97B6-5FFF00DC70BA}" destId="{C7E38CB2-0E0F-4CC5-8B50-06202B300A95}" srcOrd="0" destOrd="0" presId="urn:microsoft.com/office/officeart/2018/5/layout/IconCircleLabelList"/>
    <dgm:cxn modelId="{F9818AF0-ADCE-4024-BF5E-447C10E62A09}" srcId="{B7EA99DE-3BE5-48B1-97B6-5FFF00DC70BA}" destId="{4BFFC3AE-CB5C-4AEC-B1D8-FF347490B233}" srcOrd="3" destOrd="0" parTransId="{921DA2DA-F6B1-4778-AB34-DE843F53748A}" sibTransId="{48ACF193-43A8-45BB-8F64-5D496F364E3C}"/>
    <dgm:cxn modelId="{C65AB53B-4E71-4978-86AB-1B10CD6D4EF2}" type="presParOf" srcId="{C7E38CB2-0E0F-4CC5-8B50-06202B300A95}" destId="{EBBAFB5D-5B27-401E-8CAA-417E25BCF1EC}" srcOrd="0" destOrd="0" presId="urn:microsoft.com/office/officeart/2018/5/layout/IconCircleLabelList"/>
    <dgm:cxn modelId="{AE9E495F-FE6C-4B30-87F7-AB00BB5E9940}" type="presParOf" srcId="{EBBAFB5D-5B27-401E-8CAA-417E25BCF1EC}" destId="{5B551830-0DC7-42CD-B5D4-7BE8E1D7D709}" srcOrd="0" destOrd="0" presId="urn:microsoft.com/office/officeart/2018/5/layout/IconCircleLabelList"/>
    <dgm:cxn modelId="{21A25EF5-796B-4473-A001-510BFC833045}" type="presParOf" srcId="{EBBAFB5D-5B27-401E-8CAA-417E25BCF1EC}" destId="{0E9C415A-EC29-43C6-AA67-FB88BF00B544}" srcOrd="1" destOrd="0" presId="urn:microsoft.com/office/officeart/2018/5/layout/IconCircleLabelList"/>
    <dgm:cxn modelId="{7BA590A1-997B-492E-A3B3-9799CE510F10}" type="presParOf" srcId="{EBBAFB5D-5B27-401E-8CAA-417E25BCF1EC}" destId="{C54D959F-9A37-49AE-AC63-1C0D2BB4CA8A}" srcOrd="2" destOrd="0" presId="urn:microsoft.com/office/officeart/2018/5/layout/IconCircleLabelList"/>
    <dgm:cxn modelId="{1BCA5E77-1EF1-4DAD-8749-207DE0A282F1}" type="presParOf" srcId="{EBBAFB5D-5B27-401E-8CAA-417E25BCF1EC}" destId="{B5622477-632C-46AD-8CAB-0E118AC551DA}" srcOrd="3" destOrd="0" presId="urn:microsoft.com/office/officeart/2018/5/layout/IconCircleLabelList"/>
    <dgm:cxn modelId="{11837106-77D5-45D4-B772-7C88D19DA14D}" type="presParOf" srcId="{C7E38CB2-0E0F-4CC5-8B50-06202B300A95}" destId="{BDBE87C7-99D8-43E4-84F5-AFA0C75ADDEB}" srcOrd="1" destOrd="0" presId="urn:microsoft.com/office/officeart/2018/5/layout/IconCircleLabelList"/>
    <dgm:cxn modelId="{BB7AFDEE-7776-4D4E-A842-F89040D1CFFF}" type="presParOf" srcId="{C7E38CB2-0E0F-4CC5-8B50-06202B300A95}" destId="{4D1567C1-CB28-478A-AB7D-57B1C0B0A9BA}" srcOrd="2" destOrd="0" presId="urn:microsoft.com/office/officeart/2018/5/layout/IconCircleLabelList"/>
    <dgm:cxn modelId="{EEDF4C40-3BE8-42F4-B06E-E1E9CD577157}" type="presParOf" srcId="{4D1567C1-CB28-478A-AB7D-57B1C0B0A9BA}" destId="{A4125C97-5F37-4EB9-90CA-0BF509B48E7D}" srcOrd="0" destOrd="0" presId="urn:microsoft.com/office/officeart/2018/5/layout/IconCircleLabelList"/>
    <dgm:cxn modelId="{CF8DD304-D99B-4253-AF87-E2C7810D1771}" type="presParOf" srcId="{4D1567C1-CB28-478A-AB7D-57B1C0B0A9BA}" destId="{85F2ED0E-8936-4D35-AE83-8F023A67F5EA}" srcOrd="1" destOrd="0" presId="urn:microsoft.com/office/officeart/2018/5/layout/IconCircleLabelList"/>
    <dgm:cxn modelId="{1808FC98-B7BD-418C-BB61-8A5DD68D1DDE}" type="presParOf" srcId="{4D1567C1-CB28-478A-AB7D-57B1C0B0A9BA}" destId="{9677F179-A2B3-4DC3-92B8-C2F898F3C415}" srcOrd="2" destOrd="0" presId="urn:microsoft.com/office/officeart/2018/5/layout/IconCircleLabelList"/>
    <dgm:cxn modelId="{94834266-7EEF-4D0C-B15C-061085269095}" type="presParOf" srcId="{4D1567C1-CB28-478A-AB7D-57B1C0B0A9BA}" destId="{380F3F51-5CA6-4636-A345-033662D6211D}" srcOrd="3" destOrd="0" presId="urn:microsoft.com/office/officeart/2018/5/layout/IconCircleLabelList"/>
    <dgm:cxn modelId="{7E7E1B58-8404-4F97-9FB7-D65B61C82AAA}" type="presParOf" srcId="{C7E38CB2-0E0F-4CC5-8B50-06202B300A95}" destId="{4BDFF2BE-ABEA-486E-BE1E-6A8A9E4663A0}" srcOrd="3" destOrd="0" presId="urn:microsoft.com/office/officeart/2018/5/layout/IconCircleLabelList"/>
    <dgm:cxn modelId="{399E42B9-6E74-40EB-9352-F117E4C3F20C}" type="presParOf" srcId="{C7E38CB2-0E0F-4CC5-8B50-06202B300A95}" destId="{2884C819-FAD0-4295-B25E-A1FC1DD8A8A5}" srcOrd="4" destOrd="0" presId="urn:microsoft.com/office/officeart/2018/5/layout/IconCircleLabelList"/>
    <dgm:cxn modelId="{30E24DD5-FC79-4C53-B793-4F097177ECDC}" type="presParOf" srcId="{2884C819-FAD0-4295-B25E-A1FC1DD8A8A5}" destId="{70A7AC50-DBFA-4A39-8813-752060659988}" srcOrd="0" destOrd="0" presId="urn:microsoft.com/office/officeart/2018/5/layout/IconCircleLabelList"/>
    <dgm:cxn modelId="{668D2474-B8B8-499D-8A86-73E53305E39A}" type="presParOf" srcId="{2884C819-FAD0-4295-B25E-A1FC1DD8A8A5}" destId="{5D00E5C8-EAC9-4191-8113-57EB5688FEA7}" srcOrd="1" destOrd="0" presId="urn:microsoft.com/office/officeart/2018/5/layout/IconCircleLabelList"/>
    <dgm:cxn modelId="{691E5BEE-D9EF-433C-9AD3-5BF582B846C6}" type="presParOf" srcId="{2884C819-FAD0-4295-B25E-A1FC1DD8A8A5}" destId="{7287F58E-7C68-44CC-B2B8-FBE37EF84033}" srcOrd="2" destOrd="0" presId="urn:microsoft.com/office/officeart/2018/5/layout/IconCircleLabelList"/>
    <dgm:cxn modelId="{B029AABB-81C9-41BE-9918-AD13EEB79C82}" type="presParOf" srcId="{2884C819-FAD0-4295-B25E-A1FC1DD8A8A5}" destId="{ACC4E7D7-C83D-454F-8CD2-24C6CC126938}" srcOrd="3" destOrd="0" presId="urn:microsoft.com/office/officeart/2018/5/layout/IconCircleLabelList"/>
    <dgm:cxn modelId="{A704D23A-D480-475A-BE12-A7B394F3F43C}" type="presParOf" srcId="{C7E38CB2-0E0F-4CC5-8B50-06202B300A95}" destId="{42BFD751-3457-48B0-8888-DA3A57BC55C3}" srcOrd="5" destOrd="0" presId="urn:microsoft.com/office/officeart/2018/5/layout/IconCircleLabelList"/>
    <dgm:cxn modelId="{8D94467A-3ECB-45D0-B758-B049154981FC}" type="presParOf" srcId="{C7E38CB2-0E0F-4CC5-8B50-06202B300A95}" destId="{29964C9D-3EE4-49BD-81CF-A70A6B66C542}" srcOrd="6" destOrd="0" presId="urn:microsoft.com/office/officeart/2018/5/layout/IconCircleLabelList"/>
    <dgm:cxn modelId="{BCF2E548-9110-4C20-A707-294324CC1F97}" type="presParOf" srcId="{29964C9D-3EE4-49BD-81CF-A70A6B66C542}" destId="{9E2CB7ED-C075-48EF-9970-48AC562C3C02}" srcOrd="0" destOrd="0" presId="urn:microsoft.com/office/officeart/2018/5/layout/IconCircleLabelList"/>
    <dgm:cxn modelId="{1FC67F6A-8CC6-4478-9260-4FCE4E68EE2E}" type="presParOf" srcId="{29964C9D-3EE4-49BD-81CF-A70A6B66C542}" destId="{41C6E732-4370-4A38-946C-842EF1BDB58C}" srcOrd="1" destOrd="0" presId="urn:microsoft.com/office/officeart/2018/5/layout/IconCircleLabelList"/>
    <dgm:cxn modelId="{7333F6FE-72EA-4029-8CFF-14CF284DA419}" type="presParOf" srcId="{29964C9D-3EE4-49BD-81CF-A70A6B66C542}" destId="{C3AF41D0-CCBF-4CEB-84C8-428FC89ABD17}" srcOrd="2" destOrd="0" presId="urn:microsoft.com/office/officeart/2018/5/layout/IconCircleLabelList"/>
    <dgm:cxn modelId="{937DE4CF-C573-41FE-8CB8-1457D491FA2D}" type="presParOf" srcId="{29964C9D-3EE4-49BD-81CF-A70A6B66C542}" destId="{8BE270E5-B759-4AE8-9B85-BF33CA3B78E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EA99DE-3BE5-48B1-97B6-5FFF00DC70B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3F0E0BB-25C0-4CC4-9826-88F8228694C9}">
      <dgm:prSet/>
      <dgm:spPr/>
      <dgm:t>
        <a:bodyPr/>
        <a:lstStyle/>
        <a:p>
          <a:pPr>
            <a:lnSpc>
              <a:spcPct val="100000"/>
            </a:lnSpc>
            <a:defRPr cap="all"/>
          </a:pPr>
          <a:r>
            <a:rPr lang="en-US" dirty="0"/>
            <a:t>Azure DevOps</a:t>
          </a:r>
        </a:p>
      </dgm:t>
    </dgm:pt>
    <dgm:pt modelId="{1DC78ABA-0979-4CCA-891A-E54FD3158FEC}" type="parTrans" cxnId="{67691F76-AC13-47A3-BCDF-1D64FB17EF5A}">
      <dgm:prSet/>
      <dgm:spPr/>
      <dgm:t>
        <a:bodyPr/>
        <a:lstStyle/>
        <a:p>
          <a:endParaRPr lang="en-US"/>
        </a:p>
      </dgm:t>
    </dgm:pt>
    <dgm:pt modelId="{C0C1FBC5-6EFD-42CA-836E-DE4275D9860C}" type="sibTrans" cxnId="{67691F76-AC13-47A3-BCDF-1D64FB17EF5A}">
      <dgm:prSet/>
      <dgm:spPr/>
      <dgm:t>
        <a:bodyPr/>
        <a:lstStyle/>
        <a:p>
          <a:endParaRPr lang="en-US"/>
        </a:p>
      </dgm:t>
    </dgm:pt>
    <dgm:pt modelId="{4BFFC3AE-CB5C-4AEC-B1D8-FF347490B233}">
      <dgm:prSet/>
      <dgm:spPr/>
      <dgm:t>
        <a:bodyPr/>
        <a:lstStyle/>
        <a:p>
          <a:pPr>
            <a:lnSpc>
              <a:spcPct val="100000"/>
            </a:lnSpc>
            <a:defRPr cap="all"/>
          </a:pPr>
          <a:r>
            <a:rPr lang="en-GB" dirty="0"/>
            <a:t>Azure pipelines</a:t>
          </a:r>
          <a:endParaRPr lang="en-US" dirty="0"/>
        </a:p>
      </dgm:t>
    </dgm:pt>
    <dgm:pt modelId="{921DA2DA-F6B1-4778-AB34-DE843F53748A}" type="parTrans" cxnId="{F9818AF0-ADCE-4024-BF5E-447C10E62A09}">
      <dgm:prSet/>
      <dgm:spPr/>
      <dgm:t>
        <a:bodyPr/>
        <a:lstStyle/>
        <a:p>
          <a:endParaRPr lang="en-US"/>
        </a:p>
      </dgm:t>
    </dgm:pt>
    <dgm:pt modelId="{48ACF193-43A8-45BB-8F64-5D496F364E3C}" type="sibTrans" cxnId="{F9818AF0-ADCE-4024-BF5E-447C10E62A09}">
      <dgm:prSet/>
      <dgm:spPr/>
      <dgm:t>
        <a:bodyPr/>
        <a:lstStyle/>
        <a:p>
          <a:endParaRPr lang="en-US"/>
        </a:p>
      </dgm:t>
    </dgm:pt>
    <dgm:pt modelId="{A2CC4E59-B83F-43B2-95DA-45E9F3BB46B8}">
      <dgm:prSet/>
      <dgm:spPr/>
      <dgm:t>
        <a:bodyPr/>
        <a:lstStyle/>
        <a:p>
          <a:pPr>
            <a:lnSpc>
              <a:spcPct val="100000"/>
            </a:lnSpc>
            <a:defRPr cap="all"/>
          </a:pPr>
          <a:r>
            <a:rPr lang="en-US" dirty="0" err="1"/>
            <a:t>Hashicorp</a:t>
          </a:r>
          <a:r>
            <a:rPr lang="en-US" dirty="0"/>
            <a:t> packer</a:t>
          </a:r>
        </a:p>
      </dgm:t>
    </dgm:pt>
    <dgm:pt modelId="{42EC0A94-6289-4E68-91C3-F9D9C908954A}" type="parTrans" cxnId="{C168FFBC-DAD4-4574-B4FC-09B6F5B14DDE}">
      <dgm:prSet/>
      <dgm:spPr/>
      <dgm:t>
        <a:bodyPr/>
        <a:lstStyle/>
        <a:p>
          <a:endParaRPr lang="en-US"/>
        </a:p>
      </dgm:t>
    </dgm:pt>
    <dgm:pt modelId="{A4E828E2-7D53-49A5-94E1-71F02521BF55}" type="sibTrans" cxnId="{C168FFBC-DAD4-4574-B4FC-09B6F5B14DDE}">
      <dgm:prSet/>
      <dgm:spPr/>
      <dgm:t>
        <a:bodyPr/>
        <a:lstStyle/>
        <a:p>
          <a:endParaRPr lang="en-US"/>
        </a:p>
      </dgm:t>
    </dgm:pt>
    <dgm:pt modelId="{572765E1-CDF5-4B69-B6BA-99D3A7DD0CC0}">
      <dgm:prSet/>
      <dgm:spPr/>
      <dgm:t>
        <a:bodyPr/>
        <a:lstStyle/>
        <a:p>
          <a:pPr>
            <a:lnSpc>
              <a:spcPct val="100000"/>
            </a:lnSpc>
            <a:defRPr cap="all"/>
          </a:pPr>
          <a:r>
            <a:rPr lang="en-US" dirty="0"/>
            <a:t>Microsoft</a:t>
          </a:r>
        </a:p>
        <a:p>
          <a:pPr>
            <a:lnSpc>
              <a:spcPct val="100000"/>
            </a:lnSpc>
            <a:defRPr cap="all"/>
          </a:pPr>
          <a:r>
            <a:rPr lang="en-US" dirty="0"/>
            <a:t>Hyper-V</a:t>
          </a:r>
        </a:p>
      </dgm:t>
    </dgm:pt>
    <dgm:pt modelId="{2D46E4C1-ED4B-4103-A551-6A93D404E3B2}" type="parTrans" cxnId="{DFA8B022-8A8C-4D57-B555-C9BA6358222D}">
      <dgm:prSet/>
      <dgm:spPr/>
      <dgm:t>
        <a:bodyPr/>
        <a:lstStyle/>
        <a:p>
          <a:endParaRPr lang="en-US"/>
        </a:p>
      </dgm:t>
    </dgm:pt>
    <dgm:pt modelId="{75E900E2-FDDF-4266-86E8-CBE8CCF3572E}" type="sibTrans" cxnId="{DFA8B022-8A8C-4D57-B555-C9BA6358222D}">
      <dgm:prSet/>
      <dgm:spPr/>
      <dgm:t>
        <a:bodyPr/>
        <a:lstStyle/>
        <a:p>
          <a:endParaRPr lang="en-US"/>
        </a:p>
      </dgm:t>
    </dgm:pt>
    <dgm:pt modelId="{12D35439-8687-49A8-B8D3-762769CF686B}">
      <dgm:prSet/>
      <dgm:spPr/>
      <dgm:t>
        <a:bodyPr/>
        <a:lstStyle/>
        <a:p>
          <a:endParaRPr lang="en-GB"/>
        </a:p>
      </dgm:t>
    </dgm:pt>
    <dgm:pt modelId="{25938537-1598-4210-AAF2-90D6D8DEFFB0}" type="parTrans" cxnId="{5D216813-0D15-4D38-B13C-1F963C2CC636}">
      <dgm:prSet/>
      <dgm:spPr/>
      <dgm:t>
        <a:bodyPr/>
        <a:lstStyle/>
        <a:p>
          <a:endParaRPr lang="en-US"/>
        </a:p>
      </dgm:t>
    </dgm:pt>
    <dgm:pt modelId="{F048206F-DCBF-400C-BD7E-1E77F01D78B1}" type="sibTrans" cxnId="{5D216813-0D15-4D38-B13C-1F963C2CC636}">
      <dgm:prSet/>
      <dgm:spPr/>
      <dgm:t>
        <a:bodyPr/>
        <a:lstStyle/>
        <a:p>
          <a:endParaRPr lang="en-US"/>
        </a:p>
      </dgm:t>
    </dgm:pt>
    <dgm:pt modelId="{C7E38CB2-0E0F-4CC5-8B50-06202B300A95}" type="pres">
      <dgm:prSet presAssocID="{B7EA99DE-3BE5-48B1-97B6-5FFF00DC70BA}" presName="root" presStyleCnt="0">
        <dgm:presLayoutVars>
          <dgm:dir/>
          <dgm:resizeHandles val="exact"/>
        </dgm:presLayoutVars>
      </dgm:prSet>
      <dgm:spPr/>
    </dgm:pt>
    <dgm:pt modelId="{EBBAFB5D-5B27-401E-8CAA-417E25BCF1EC}" type="pres">
      <dgm:prSet presAssocID="{A2CC4E59-B83F-43B2-95DA-45E9F3BB46B8}" presName="compNode" presStyleCnt="0"/>
      <dgm:spPr/>
    </dgm:pt>
    <dgm:pt modelId="{5B551830-0DC7-42CD-B5D4-7BE8E1D7D709}" type="pres">
      <dgm:prSet presAssocID="{A2CC4E59-B83F-43B2-95DA-45E9F3BB46B8}" presName="iconBgRect" presStyleLbl="bgShp" presStyleIdx="0" presStyleCnt="4"/>
      <dgm:spPr/>
    </dgm:pt>
    <dgm:pt modelId="{0E9C415A-EC29-43C6-AA67-FB88BF00B544}" type="pres">
      <dgm:prSet presAssocID="{A2CC4E59-B83F-43B2-95DA-45E9F3BB46B8}" presName="iconRect" presStyleLbl="node1" presStyleIdx="0" presStyleCnt="4" custScaleX="119985" custScaleY="120746"/>
      <dgm:spPr>
        <a:blipFill>
          <a:blip xmlns:r="http://schemas.openxmlformats.org/officeDocument/2006/relationships" r:embed="rId1"/>
          <a:srcRect/>
          <a:stretch>
            <a:fillRect t="-16000" b="-16000"/>
          </a:stretch>
        </a:blipFill>
        <a:ln>
          <a:noFill/>
        </a:ln>
      </dgm:spPr>
    </dgm:pt>
    <dgm:pt modelId="{C54D959F-9A37-49AE-AC63-1C0D2BB4CA8A}" type="pres">
      <dgm:prSet presAssocID="{A2CC4E59-B83F-43B2-95DA-45E9F3BB46B8}" presName="spaceRect" presStyleCnt="0"/>
      <dgm:spPr/>
    </dgm:pt>
    <dgm:pt modelId="{B5622477-632C-46AD-8CAB-0E118AC551DA}" type="pres">
      <dgm:prSet presAssocID="{A2CC4E59-B83F-43B2-95DA-45E9F3BB46B8}" presName="textRect" presStyleLbl="revTx" presStyleIdx="0" presStyleCnt="4">
        <dgm:presLayoutVars>
          <dgm:chMax val="1"/>
          <dgm:chPref val="1"/>
        </dgm:presLayoutVars>
      </dgm:prSet>
      <dgm:spPr/>
    </dgm:pt>
    <dgm:pt modelId="{BDBE87C7-99D8-43E4-84F5-AFA0C75ADDEB}" type="pres">
      <dgm:prSet presAssocID="{A4E828E2-7D53-49A5-94E1-71F02521BF55}" presName="sibTrans" presStyleCnt="0"/>
      <dgm:spPr/>
    </dgm:pt>
    <dgm:pt modelId="{4D1567C1-CB28-478A-AB7D-57B1C0B0A9BA}" type="pres">
      <dgm:prSet presAssocID="{572765E1-CDF5-4B69-B6BA-99D3A7DD0CC0}" presName="compNode" presStyleCnt="0"/>
      <dgm:spPr/>
    </dgm:pt>
    <dgm:pt modelId="{A4125C97-5F37-4EB9-90CA-0BF509B48E7D}" type="pres">
      <dgm:prSet presAssocID="{572765E1-CDF5-4B69-B6BA-99D3A7DD0CC0}" presName="iconBgRect" presStyleLbl="bgShp" presStyleIdx="1" presStyleCnt="4"/>
      <dgm:spPr/>
    </dgm:pt>
    <dgm:pt modelId="{85F2ED0E-8936-4D35-AE83-8F023A67F5EA}" type="pres">
      <dgm:prSet presAssocID="{572765E1-CDF5-4B69-B6BA-99D3A7DD0CC0}" presName="iconRect" presStyleLbl="node1" presStyleIdx="1" presStyleCnt="4" custScaleX="104602" custScaleY="100426"/>
      <dgm:spPr>
        <a:blipFill>
          <a:blip xmlns:r="http://schemas.openxmlformats.org/officeDocument/2006/relationships" r:embed="rId2"/>
          <a:srcRect/>
          <a:stretch>
            <a:fillRect l="-1000" r="-1000"/>
          </a:stretch>
        </a:blipFill>
        <a:ln>
          <a:noFill/>
        </a:ln>
      </dgm:spPr>
    </dgm:pt>
    <dgm:pt modelId="{9677F179-A2B3-4DC3-92B8-C2F898F3C415}" type="pres">
      <dgm:prSet presAssocID="{572765E1-CDF5-4B69-B6BA-99D3A7DD0CC0}" presName="spaceRect" presStyleCnt="0"/>
      <dgm:spPr/>
    </dgm:pt>
    <dgm:pt modelId="{380F3F51-5CA6-4636-A345-033662D6211D}" type="pres">
      <dgm:prSet presAssocID="{572765E1-CDF5-4B69-B6BA-99D3A7DD0CC0}" presName="textRect" presStyleLbl="revTx" presStyleIdx="1" presStyleCnt="4">
        <dgm:presLayoutVars>
          <dgm:chMax val="1"/>
          <dgm:chPref val="1"/>
        </dgm:presLayoutVars>
      </dgm:prSet>
      <dgm:spPr/>
    </dgm:pt>
    <dgm:pt modelId="{4BDFF2BE-ABEA-486E-BE1E-6A8A9E4663A0}" type="pres">
      <dgm:prSet presAssocID="{75E900E2-FDDF-4266-86E8-CBE8CCF3572E}" presName="sibTrans" presStyleCnt="0"/>
      <dgm:spPr/>
    </dgm:pt>
    <dgm:pt modelId="{2884C819-FAD0-4295-B25E-A1FC1DD8A8A5}" type="pres">
      <dgm:prSet presAssocID="{A3F0E0BB-25C0-4CC4-9826-88F8228694C9}" presName="compNode" presStyleCnt="0"/>
      <dgm:spPr/>
    </dgm:pt>
    <dgm:pt modelId="{70A7AC50-DBFA-4A39-8813-752060659988}" type="pres">
      <dgm:prSet presAssocID="{A3F0E0BB-25C0-4CC4-9826-88F8228694C9}" presName="iconBgRect" presStyleLbl="bgShp" presStyleIdx="2" presStyleCnt="4"/>
      <dgm:spPr/>
    </dgm:pt>
    <dgm:pt modelId="{5D00E5C8-EAC9-4191-8113-57EB5688FEA7}" type="pres">
      <dgm:prSet presAssocID="{A3F0E0BB-25C0-4CC4-9826-88F8228694C9}" presName="iconRect" presStyleLbl="node1" presStyleIdx="2" presStyleCnt="4"/>
      <dgm:spPr>
        <a:blipFill>
          <a:blip xmlns:r="http://schemas.openxmlformats.org/officeDocument/2006/relationships" r:embed="rId3"/>
          <a:srcRect/>
          <a:stretch>
            <a:fillRect/>
          </a:stretch>
        </a:blipFill>
        <a:ln>
          <a:noFill/>
        </a:ln>
      </dgm:spPr>
    </dgm:pt>
    <dgm:pt modelId="{7287F58E-7C68-44CC-B2B8-FBE37EF84033}" type="pres">
      <dgm:prSet presAssocID="{A3F0E0BB-25C0-4CC4-9826-88F8228694C9}" presName="spaceRect" presStyleCnt="0"/>
      <dgm:spPr/>
    </dgm:pt>
    <dgm:pt modelId="{ACC4E7D7-C83D-454F-8CD2-24C6CC126938}" type="pres">
      <dgm:prSet presAssocID="{A3F0E0BB-25C0-4CC4-9826-88F8228694C9}" presName="textRect" presStyleLbl="revTx" presStyleIdx="2" presStyleCnt="4">
        <dgm:presLayoutVars>
          <dgm:chMax val="1"/>
          <dgm:chPref val="1"/>
        </dgm:presLayoutVars>
      </dgm:prSet>
      <dgm:spPr/>
    </dgm:pt>
    <dgm:pt modelId="{42BFD751-3457-48B0-8888-DA3A57BC55C3}" type="pres">
      <dgm:prSet presAssocID="{C0C1FBC5-6EFD-42CA-836E-DE4275D9860C}" presName="sibTrans" presStyleCnt="0"/>
      <dgm:spPr/>
    </dgm:pt>
    <dgm:pt modelId="{29964C9D-3EE4-49BD-81CF-A70A6B66C542}" type="pres">
      <dgm:prSet presAssocID="{4BFFC3AE-CB5C-4AEC-B1D8-FF347490B233}" presName="compNode" presStyleCnt="0"/>
      <dgm:spPr/>
    </dgm:pt>
    <dgm:pt modelId="{9E2CB7ED-C075-48EF-9970-48AC562C3C02}" type="pres">
      <dgm:prSet presAssocID="{4BFFC3AE-CB5C-4AEC-B1D8-FF347490B233}" presName="iconBgRect" presStyleLbl="bgShp" presStyleIdx="3" presStyleCnt="4"/>
      <dgm:spPr/>
    </dgm:pt>
    <dgm:pt modelId="{41C6E732-4370-4A38-946C-842EF1BDB58C}" type="pres">
      <dgm:prSet presAssocID="{4BFFC3AE-CB5C-4AEC-B1D8-FF347490B233}" presName="iconRect" presStyleLbl="node1" presStyleIdx="3" presStyleCnt="4"/>
      <dgm:spPr>
        <a:blipFill>
          <a:blip xmlns:r="http://schemas.openxmlformats.org/officeDocument/2006/relationships" r:embed="rId4"/>
          <a:srcRect/>
          <a:stretch>
            <a:fillRect/>
          </a:stretch>
        </a:blipFill>
        <a:ln>
          <a:noFill/>
        </a:ln>
      </dgm:spPr>
    </dgm:pt>
    <dgm:pt modelId="{C3AF41D0-CCBF-4CEB-84C8-428FC89ABD17}" type="pres">
      <dgm:prSet presAssocID="{4BFFC3AE-CB5C-4AEC-B1D8-FF347490B233}" presName="spaceRect" presStyleCnt="0"/>
      <dgm:spPr/>
    </dgm:pt>
    <dgm:pt modelId="{8BE270E5-B759-4AE8-9B85-BF33CA3B78E9}" type="pres">
      <dgm:prSet presAssocID="{4BFFC3AE-CB5C-4AEC-B1D8-FF347490B233}" presName="textRect" presStyleLbl="revTx" presStyleIdx="3" presStyleCnt="4">
        <dgm:presLayoutVars>
          <dgm:chMax val="1"/>
          <dgm:chPref val="1"/>
        </dgm:presLayoutVars>
      </dgm:prSet>
      <dgm:spPr/>
    </dgm:pt>
  </dgm:ptLst>
  <dgm:cxnLst>
    <dgm:cxn modelId="{5D216813-0D15-4D38-B13C-1F963C2CC636}" srcId="{572765E1-CDF5-4B69-B6BA-99D3A7DD0CC0}" destId="{12D35439-8687-49A8-B8D3-762769CF686B}" srcOrd="0" destOrd="0" parTransId="{25938537-1598-4210-AAF2-90D6D8DEFFB0}" sibTransId="{F048206F-DCBF-400C-BD7E-1E77F01D78B1}"/>
    <dgm:cxn modelId="{DFA8B022-8A8C-4D57-B555-C9BA6358222D}" srcId="{B7EA99DE-3BE5-48B1-97B6-5FFF00DC70BA}" destId="{572765E1-CDF5-4B69-B6BA-99D3A7DD0CC0}" srcOrd="1" destOrd="0" parTransId="{2D46E4C1-ED4B-4103-A551-6A93D404E3B2}" sibTransId="{75E900E2-FDDF-4266-86E8-CBE8CCF3572E}"/>
    <dgm:cxn modelId="{437BD528-2909-44D0-BCD8-F125FAF08628}" type="presOf" srcId="{A2CC4E59-B83F-43B2-95DA-45E9F3BB46B8}" destId="{B5622477-632C-46AD-8CAB-0E118AC551DA}" srcOrd="0" destOrd="0" presId="urn:microsoft.com/office/officeart/2018/5/layout/IconCircleLabelList"/>
    <dgm:cxn modelId="{67691F76-AC13-47A3-BCDF-1D64FB17EF5A}" srcId="{B7EA99DE-3BE5-48B1-97B6-5FFF00DC70BA}" destId="{A3F0E0BB-25C0-4CC4-9826-88F8228694C9}" srcOrd="2" destOrd="0" parTransId="{1DC78ABA-0979-4CCA-891A-E54FD3158FEC}" sibTransId="{C0C1FBC5-6EFD-42CA-836E-DE4275D9860C}"/>
    <dgm:cxn modelId="{EF955980-5781-44DF-BC09-B7718B5FB46A}" type="presOf" srcId="{A3F0E0BB-25C0-4CC4-9826-88F8228694C9}" destId="{ACC4E7D7-C83D-454F-8CD2-24C6CC126938}" srcOrd="0" destOrd="0" presId="urn:microsoft.com/office/officeart/2018/5/layout/IconCircleLabelList"/>
    <dgm:cxn modelId="{3774A491-FBAC-4D4E-A376-246BE3FC7248}" type="presOf" srcId="{4BFFC3AE-CB5C-4AEC-B1D8-FF347490B233}" destId="{8BE270E5-B759-4AE8-9B85-BF33CA3B78E9}" srcOrd="0" destOrd="0" presId="urn:microsoft.com/office/officeart/2018/5/layout/IconCircleLabelList"/>
    <dgm:cxn modelId="{88084DB1-513B-4E71-81C2-6F61C8ECEC58}" type="presOf" srcId="{572765E1-CDF5-4B69-B6BA-99D3A7DD0CC0}" destId="{380F3F51-5CA6-4636-A345-033662D6211D}" srcOrd="0" destOrd="0" presId="urn:microsoft.com/office/officeart/2018/5/layout/IconCircleLabelList"/>
    <dgm:cxn modelId="{C168FFBC-DAD4-4574-B4FC-09B6F5B14DDE}" srcId="{B7EA99DE-3BE5-48B1-97B6-5FFF00DC70BA}" destId="{A2CC4E59-B83F-43B2-95DA-45E9F3BB46B8}" srcOrd="0" destOrd="0" parTransId="{42EC0A94-6289-4E68-91C3-F9D9C908954A}" sibTransId="{A4E828E2-7D53-49A5-94E1-71F02521BF55}"/>
    <dgm:cxn modelId="{1968DBDC-36BA-45E6-BE75-91EE81BD1596}" type="presOf" srcId="{B7EA99DE-3BE5-48B1-97B6-5FFF00DC70BA}" destId="{C7E38CB2-0E0F-4CC5-8B50-06202B300A95}" srcOrd="0" destOrd="0" presId="urn:microsoft.com/office/officeart/2018/5/layout/IconCircleLabelList"/>
    <dgm:cxn modelId="{F9818AF0-ADCE-4024-BF5E-447C10E62A09}" srcId="{B7EA99DE-3BE5-48B1-97B6-5FFF00DC70BA}" destId="{4BFFC3AE-CB5C-4AEC-B1D8-FF347490B233}" srcOrd="3" destOrd="0" parTransId="{921DA2DA-F6B1-4778-AB34-DE843F53748A}" sibTransId="{48ACF193-43A8-45BB-8F64-5D496F364E3C}"/>
    <dgm:cxn modelId="{C65AB53B-4E71-4978-86AB-1B10CD6D4EF2}" type="presParOf" srcId="{C7E38CB2-0E0F-4CC5-8B50-06202B300A95}" destId="{EBBAFB5D-5B27-401E-8CAA-417E25BCF1EC}" srcOrd="0" destOrd="0" presId="urn:microsoft.com/office/officeart/2018/5/layout/IconCircleLabelList"/>
    <dgm:cxn modelId="{AE9E495F-FE6C-4B30-87F7-AB00BB5E9940}" type="presParOf" srcId="{EBBAFB5D-5B27-401E-8CAA-417E25BCF1EC}" destId="{5B551830-0DC7-42CD-B5D4-7BE8E1D7D709}" srcOrd="0" destOrd="0" presId="urn:microsoft.com/office/officeart/2018/5/layout/IconCircleLabelList"/>
    <dgm:cxn modelId="{21A25EF5-796B-4473-A001-510BFC833045}" type="presParOf" srcId="{EBBAFB5D-5B27-401E-8CAA-417E25BCF1EC}" destId="{0E9C415A-EC29-43C6-AA67-FB88BF00B544}" srcOrd="1" destOrd="0" presId="urn:microsoft.com/office/officeart/2018/5/layout/IconCircleLabelList"/>
    <dgm:cxn modelId="{7BA590A1-997B-492E-A3B3-9799CE510F10}" type="presParOf" srcId="{EBBAFB5D-5B27-401E-8CAA-417E25BCF1EC}" destId="{C54D959F-9A37-49AE-AC63-1C0D2BB4CA8A}" srcOrd="2" destOrd="0" presId="urn:microsoft.com/office/officeart/2018/5/layout/IconCircleLabelList"/>
    <dgm:cxn modelId="{1BCA5E77-1EF1-4DAD-8749-207DE0A282F1}" type="presParOf" srcId="{EBBAFB5D-5B27-401E-8CAA-417E25BCF1EC}" destId="{B5622477-632C-46AD-8CAB-0E118AC551DA}" srcOrd="3" destOrd="0" presId="urn:microsoft.com/office/officeart/2018/5/layout/IconCircleLabelList"/>
    <dgm:cxn modelId="{11837106-77D5-45D4-B772-7C88D19DA14D}" type="presParOf" srcId="{C7E38CB2-0E0F-4CC5-8B50-06202B300A95}" destId="{BDBE87C7-99D8-43E4-84F5-AFA0C75ADDEB}" srcOrd="1" destOrd="0" presId="urn:microsoft.com/office/officeart/2018/5/layout/IconCircleLabelList"/>
    <dgm:cxn modelId="{BB7AFDEE-7776-4D4E-A842-F89040D1CFFF}" type="presParOf" srcId="{C7E38CB2-0E0F-4CC5-8B50-06202B300A95}" destId="{4D1567C1-CB28-478A-AB7D-57B1C0B0A9BA}" srcOrd="2" destOrd="0" presId="urn:microsoft.com/office/officeart/2018/5/layout/IconCircleLabelList"/>
    <dgm:cxn modelId="{EEDF4C40-3BE8-42F4-B06E-E1E9CD577157}" type="presParOf" srcId="{4D1567C1-CB28-478A-AB7D-57B1C0B0A9BA}" destId="{A4125C97-5F37-4EB9-90CA-0BF509B48E7D}" srcOrd="0" destOrd="0" presId="urn:microsoft.com/office/officeart/2018/5/layout/IconCircleLabelList"/>
    <dgm:cxn modelId="{CF8DD304-D99B-4253-AF87-E2C7810D1771}" type="presParOf" srcId="{4D1567C1-CB28-478A-AB7D-57B1C0B0A9BA}" destId="{85F2ED0E-8936-4D35-AE83-8F023A67F5EA}" srcOrd="1" destOrd="0" presId="urn:microsoft.com/office/officeart/2018/5/layout/IconCircleLabelList"/>
    <dgm:cxn modelId="{1808FC98-B7BD-418C-BB61-8A5DD68D1DDE}" type="presParOf" srcId="{4D1567C1-CB28-478A-AB7D-57B1C0B0A9BA}" destId="{9677F179-A2B3-4DC3-92B8-C2F898F3C415}" srcOrd="2" destOrd="0" presId="urn:microsoft.com/office/officeart/2018/5/layout/IconCircleLabelList"/>
    <dgm:cxn modelId="{94834266-7EEF-4D0C-B15C-061085269095}" type="presParOf" srcId="{4D1567C1-CB28-478A-AB7D-57B1C0B0A9BA}" destId="{380F3F51-5CA6-4636-A345-033662D6211D}" srcOrd="3" destOrd="0" presId="urn:microsoft.com/office/officeart/2018/5/layout/IconCircleLabelList"/>
    <dgm:cxn modelId="{7E7E1B58-8404-4F97-9FB7-D65B61C82AAA}" type="presParOf" srcId="{C7E38CB2-0E0F-4CC5-8B50-06202B300A95}" destId="{4BDFF2BE-ABEA-486E-BE1E-6A8A9E4663A0}" srcOrd="3" destOrd="0" presId="urn:microsoft.com/office/officeart/2018/5/layout/IconCircleLabelList"/>
    <dgm:cxn modelId="{399E42B9-6E74-40EB-9352-F117E4C3F20C}" type="presParOf" srcId="{C7E38CB2-0E0F-4CC5-8B50-06202B300A95}" destId="{2884C819-FAD0-4295-B25E-A1FC1DD8A8A5}" srcOrd="4" destOrd="0" presId="urn:microsoft.com/office/officeart/2018/5/layout/IconCircleLabelList"/>
    <dgm:cxn modelId="{30E24DD5-FC79-4C53-B793-4F097177ECDC}" type="presParOf" srcId="{2884C819-FAD0-4295-B25E-A1FC1DD8A8A5}" destId="{70A7AC50-DBFA-4A39-8813-752060659988}" srcOrd="0" destOrd="0" presId="urn:microsoft.com/office/officeart/2018/5/layout/IconCircleLabelList"/>
    <dgm:cxn modelId="{668D2474-B8B8-499D-8A86-73E53305E39A}" type="presParOf" srcId="{2884C819-FAD0-4295-B25E-A1FC1DD8A8A5}" destId="{5D00E5C8-EAC9-4191-8113-57EB5688FEA7}" srcOrd="1" destOrd="0" presId="urn:microsoft.com/office/officeart/2018/5/layout/IconCircleLabelList"/>
    <dgm:cxn modelId="{691E5BEE-D9EF-433C-9AD3-5BF582B846C6}" type="presParOf" srcId="{2884C819-FAD0-4295-B25E-A1FC1DD8A8A5}" destId="{7287F58E-7C68-44CC-B2B8-FBE37EF84033}" srcOrd="2" destOrd="0" presId="urn:microsoft.com/office/officeart/2018/5/layout/IconCircleLabelList"/>
    <dgm:cxn modelId="{B029AABB-81C9-41BE-9918-AD13EEB79C82}" type="presParOf" srcId="{2884C819-FAD0-4295-B25E-A1FC1DD8A8A5}" destId="{ACC4E7D7-C83D-454F-8CD2-24C6CC126938}" srcOrd="3" destOrd="0" presId="urn:microsoft.com/office/officeart/2018/5/layout/IconCircleLabelList"/>
    <dgm:cxn modelId="{A704D23A-D480-475A-BE12-A7B394F3F43C}" type="presParOf" srcId="{C7E38CB2-0E0F-4CC5-8B50-06202B300A95}" destId="{42BFD751-3457-48B0-8888-DA3A57BC55C3}" srcOrd="5" destOrd="0" presId="urn:microsoft.com/office/officeart/2018/5/layout/IconCircleLabelList"/>
    <dgm:cxn modelId="{8D94467A-3ECB-45D0-B758-B049154981FC}" type="presParOf" srcId="{C7E38CB2-0E0F-4CC5-8B50-06202B300A95}" destId="{29964C9D-3EE4-49BD-81CF-A70A6B66C542}" srcOrd="6" destOrd="0" presId="urn:microsoft.com/office/officeart/2018/5/layout/IconCircleLabelList"/>
    <dgm:cxn modelId="{BCF2E548-9110-4C20-A707-294324CC1F97}" type="presParOf" srcId="{29964C9D-3EE4-49BD-81CF-A70A6B66C542}" destId="{9E2CB7ED-C075-48EF-9970-48AC562C3C02}" srcOrd="0" destOrd="0" presId="urn:microsoft.com/office/officeart/2018/5/layout/IconCircleLabelList"/>
    <dgm:cxn modelId="{1FC67F6A-8CC6-4478-9260-4FCE4E68EE2E}" type="presParOf" srcId="{29964C9D-3EE4-49BD-81CF-A70A6B66C542}" destId="{41C6E732-4370-4A38-946C-842EF1BDB58C}" srcOrd="1" destOrd="0" presId="urn:microsoft.com/office/officeart/2018/5/layout/IconCircleLabelList"/>
    <dgm:cxn modelId="{7333F6FE-72EA-4029-8CFF-14CF284DA419}" type="presParOf" srcId="{29964C9D-3EE4-49BD-81CF-A70A6B66C542}" destId="{C3AF41D0-CCBF-4CEB-84C8-428FC89ABD17}" srcOrd="2" destOrd="0" presId="urn:microsoft.com/office/officeart/2018/5/layout/IconCircleLabelList"/>
    <dgm:cxn modelId="{937DE4CF-C573-41FE-8CB8-1457D491FA2D}" type="presParOf" srcId="{29964C9D-3EE4-49BD-81CF-A70A6B66C542}" destId="{8BE270E5-B759-4AE8-9B85-BF33CA3B78E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7EA99DE-3BE5-48B1-97B6-5FFF00DC70B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3F0E0BB-25C0-4CC4-9826-88F8228694C9}">
      <dgm:prSet/>
      <dgm:spPr/>
      <dgm:t>
        <a:bodyPr/>
        <a:lstStyle/>
        <a:p>
          <a:pPr>
            <a:lnSpc>
              <a:spcPct val="100000"/>
            </a:lnSpc>
            <a:defRPr cap="all"/>
          </a:pPr>
          <a:r>
            <a:rPr lang="en-US" dirty="0"/>
            <a:t>Azure DevOps</a:t>
          </a:r>
        </a:p>
      </dgm:t>
    </dgm:pt>
    <dgm:pt modelId="{1DC78ABA-0979-4CCA-891A-E54FD3158FEC}" type="parTrans" cxnId="{67691F76-AC13-47A3-BCDF-1D64FB17EF5A}">
      <dgm:prSet/>
      <dgm:spPr/>
      <dgm:t>
        <a:bodyPr/>
        <a:lstStyle/>
        <a:p>
          <a:endParaRPr lang="en-US"/>
        </a:p>
      </dgm:t>
    </dgm:pt>
    <dgm:pt modelId="{C0C1FBC5-6EFD-42CA-836E-DE4275D9860C}" type="sibTrans" cxnId="{67691F76-AC13-47A3-BCDF-1D64FB17EF5A}">
      <dgm:prSet/>
      <dgm:spPr/>
      <dgm:t>
        <a:bodyPr/>
        <a:lstStyle/>
        <a:p>
          <a:endParaRPr lang="en-US"/>
        </a:p>
      </dgm:t>
    </dgm:pt>
    <dgm:pt modelId="{4BFFC3AE-CB5C-4AEC-B1D8-FF347490B233}">
      <dgm:prSet/>
      <dgm:spPr/>
      <dgm:t>
        <a:bodyPr/>
        <a:lstStyle/>
        <a:p>
          <a:pPr>
            <a:lnSpc>
              <a:spcPct val="100000"/>
            </a:lnSpc>
            <a:defRPr cap="all"/>
          </a:pPr>
          <a:r>
            <a:rPr lang="en-GB" dirty="0"/>
            <a:t>Azure pipelines</a:t>
          </a:r>
          <a:endParaRPr lang="en-US" dirty="0"/>
        </a:p>
      </dgm:t>
    </dgm:pt>
    <dgm:pt modelId="{921DA2DA-F6B1-4778-AB34-DE843F53748A}" type="parTrans" cxnId="{F9818AF0-ADCE-4024-BF5E-447C10E62A09}">
      <dgm:prSet/>
      <dgm:spPr/>
      <dgm:t>
        <a:bodyPr/>
        <a:lstStyle/>
        <a:p>
          <a:endParaRPr lang="en-US"/>
        </a:p>
      </dgm:t>
    </dgm:pt>
    <dgm:pt modelId="{48ACF193-43A8-45BB-8F64-5D496F364E3C}" type="sibTrans" cxnId="{F9818AF0-ADCE-4024-BF5E-447C10E62A09}">
      <dgm:prSet/>
      <dgm:spPr/>
      <dgm:t>
        <a:bodyPr/>
        <a:lstStyle/>
        <a:p>
          <a:endParaRPr lang="en-US"/>
        </a:p>
      </dgm:t>
    </dgm:pt>
    <dgm:pt modelId="{A2CC4E59-B83F-43B2-95DA-45E9F3BB46B8}">
      <dgm:prSet/>
      <dgm:spPr/>
      <dgm:t>
        <a:bodyPr/>
        <a:lstStyle/>
        <a:p>
          <a:pPr>
            <a:lnSpc>
              <a:spcPct val="100000"/>
            </a:lnSpc>
            <a:defRPr cap="all"/>
          </a:pPr>
          <a:r>
            <a:rPr lang="en-US" dirty="0" err="1"/>
            <a:t>Hashicorp</a:t>
          </a:r>
          <a:r>
            <a:rPr lang="en-US" dirty="0"/>
            <a:t> packer</a:t>
          </a:r>
        </a:p>
      </dgm:t>
    </dgm:pt>
    <dgm:pt modelId="{42EC0A94-6289-4E68-91C3-F9D9C908954A}" type="parTrans" cxnId="{C168FFBC-DAD4-4574-B4FC-09B6F5B14DDE}">
      <dgm:prSet/>
      <dgm:spPr/>
      <dgm:t>
        <a:bodyPr/>
        <a:lstStyle/>
        <a:p>
          <a:endParaRPr lang="en-US"/>
        </a:p>
      </dgm:t>
    </dgm:pt>
    <dgm:pt modelId="{A4E828E2-7D53-49A5-94E1-71F02521BF55}" type="sibTrans" cxnId="{C168FFBC-DAD4-4574-B4FC-09B6F5B14DDE}">
      <dgm:prSet/>
      <dgm:spPr/>
      <dgm:t>
        <a:bodyPr/>
        <a:lstStyle/>
        <a:p>
          <a:endParaRPr lang="en-US"/>
        </a:p>
      </dgm:t>
    </dgm:pt>
    <dgm:pt modelId="{572765E1-CDF5-4B69-B6BA-99D3A7DD0CC0}">
      <dgm:prSet/>
      <dgm:spPr/>
      <dgm:t>
        <a:bodyPr/>
        <a:lstStyle/>
        <a:p>
          <a:pPr>
            <a:lnSpc>
              <a:spcPct val="100000"/>
            </a:lnSpc>
            <a:defRPr cap="all"/>
          </a:pPr>
          <a:r>
            <a:rPr lang="en-US" dirty="0"/>
            <a:t>Microsoft</a:t>
          </a:r>
        </a:p>
        <a:p>
          <a:pPr>
            <a:lnSpc>
              <a:spcPct val="100000"/>
            </a:lnSpc>
            <a:defRPr cap="all"/>
          </a:pPr>
          <a:r>
            <a:rPr lang="en-US" dirty="0"/>
            <a:t>Hyper-V</a:t>
          </a:r>
        </a:p>
      </dgm:t>
    </dgm:pt>
    <dgm:pt modelId="{2D46E4C1-ED4B-4103-A551-6A93D404E3B2}" type="parTrans" cxnId="{DFA8B022-8A8C-4D57-B555-C9BA6358222D}">
      <dgm:prSet/>
      <dgm:spPr/>
      <dgm:t>
        <a:bodyPr/>
        <a:lstStyle/>
        <a:p>
          <a:endParaRPr lang="en-US"/>
        </a:p>
      </dgm:t>
    </dgm:pt>
    <dgm:pt modelId="{75E900E2-FDDF-4266-86E8-CBE8CCF3572E}" type="sibTrans" cxnId="{DFA8B022-8A8C-4D57-B555-C9BA6358222D}">
      <dgm:prSet/>
      <dgm:spPr/>
      <dgm:t>
        <a:bodyPr/>
        <a:lstStyle/>
        <a:p>
          <a:endParaRPr lang="en-US"/>
        </a:p>
      </dgm:t>
    </dgm:pt>
    <dgm:pt modelId="{12D35439-8687-49A8-B8D3-762769CF686B}">
      <dgm:prSet/>
      <dgm:spPr/>
      <dgm:t>
        <a:bodyPr/>
        <a:lstStyle/>
        <a:p>
          <a:endParaRPr lang="en-GB"/>
        </a:p>
      </dgm:t>
    </dgm:pt>
    <dgm:pt modelId="{25938537-1598-4210-AAF2-90D6D8DEFFB0}" type="parTrans" cxnId="{5D216813-0D15-4D38-B13C-1F963C2CC636}">
      <dgm:prSet/>
      <dgm:spPr/>
      <dgm:t>
        <a:bodyPr/>
        <a:lstStyle/>
        <a:p>
          <a:endParaRPr lang="en-US"/>
        </a:p>
      </dgm:t>
    </dgm:pt>
    <dgm:pt modelId="{F048206F-DCBF-400C-BD7E-1E77F01D78B1}" type="sibTrans" cxnId="{5D216813-0D15-4D38-B13C-1F963C2CC636}">
      <dgm:prSet/>
      <dgm:spPr/>
      <dgm:t>
        <a:bodyPr/>
        <a:lstStyle/>
        <a:p>
          <a:endParaRPr lang="en-US"/>
        </a:p>
      </dgm:t>
    </dgm:pt>
    <dgm:pt modelId="{C7E38CB2-0E0F-4CC5-8B50-06202B300A95}" type="pres">
      <dgm:prSet presAssocID="{B7EA99DE-3BE5-48B1-97B6-5FFF00DC70BA}" presName="root" presStyleCnt="0">
        <dgm:presLayoutVars>
          <dgm:dir/>
          <dgm:resizeHandles val="exact"/>
        </dgm:presLayoutVars>
      </dgm:prSet>
      <dgm:spPr/>
    </dgm:pt>
    <dgm:pt modelId="{EBBAFB5D-5B27-401E-8CAA-417E25BCF1EC}" type="pres">
      <dgm:prSet presAssocID="{A2CC4E59-B83F-43B2-95DA-45E9F3BB46B8}" presName="compNode" presStyleCnt="0"/>
      <dgm:spPr/>
    </dgm:pt>
    <dgm:pt modelId="{5B551830-0DC7-42CD-B5D4-7BE8E1D7D709}" type="pres">
      <dgm:prSet presAssocID="{A2CC4E59-B83F-43B2-95DA-45E9F3BB46B8}" presName="iconBgRect" presStyleLbl="bgShp" presStyleIdx="0" presStyleCnt="4"/>
      <dgm:spPr/>
    </dgm:pt>
    <dgm:pt modelId="{0E9C415A-EC29-43C6-AA67-FB88BF00B544}" type="pres">
      <dgm:prSet presAssocID="{A2CC4E59-B83F-43B2-95DA-45E9F3BB46B8}" presName="iconRect" presStyleLbl="node1" presStyleIdx="0" presStyleCnt="4" custScaleX="119985" custScaleY="120746"/>
      <dgm:spPr>
        <a:blipFill>
          <a:blip xmlns:r="http://schemas.openxmlformats.org/officeDocument/2006/relationships" r:embed="rId1"/>
          <a:srcRect/>
          <a:stretch>
            <a:fillRect t="-16000" b="-16000"/>
          </a:stretch>
        </a:blipFill>
        <a:ln>
          <a:noFill/>
        </a:ln>
      </dgm:spPr>
    </dgm:pt>
    <dgm:pt modelId="{C54D959F-9A37-49AE-AC63-1C0D2BB4CA8A}" type="pres">
      <dgm:prSet presAssocID="{A2CC4E59-B83F-43B2-95DA-45E9F3BB46B8}" presName="spaceRect" presStyleCnt="0"/>
      <dgm:spPr/>
    </dgm:pt>
    <dgm:pt modelId="{B5622477-632C-46AD-8CAB-0E118AC551DA}" type="pres">
      <dgm:prSet presAssocID="{A2CC4E59-B83F-43B2-95DA-45E9F3BB46B8}" presName="textRect" presStyleLbl="revTx" presStyleIdx="0" presStyleCnt="4">
        <dgm:presLayoutVars>
          <dgm:chMax val="1"/>
          <dgm:chPref val="1"/>
        </dgm:presLayoutVars>
      </dgm:prSet>
      <dgm:spPr/>
    </dgm:pt>
    <dgm:pt modelId="{BDBE87C7-99D8-43E4-84F5-AFA0C75ADDEB}" type="pres">
      <dgm:prSet presAssocID="{A4E828E2-7D53-49A5-94E1-71F02521BF55}" presName="sibTrans" presStyleCnt="0"/>
      <dgm:spPr/>
    </dgm:pt>
    <dgm:pt modelId="{4D1567C1-CB28-478A-AB7D-57B1C0B0A9BA}" type="pres">
      <dgm:prSet presAssocID="{572765E1-CDF5-4B69-B6BA-99D3A7DD0CC0}" presName="compNode" presStyleCnt="0"/>
      <dgm:spPr/>
    </dgm:pt>
    <dgm:pt modelId="{A4125C97-5F37-4EB9-90CA-0BF509B48E7D}" type="pres">
      <dgm:prSet presAssocID="{572765E1-CDF5-4B69-B6BA-99D3A7DD0CC0}" presName="iconBgRect" presStyleLbl="bgShp" presStyleIdx="1" presStyleCnt="4"/>
      <dgm:spPr/>
    </dgm:pt>
    <dgm:pt modelId="{85F2ED0E-8936-4D35-AE83-8F023A67F5EA}" type="pres">
      <dgm:prSet presAssocID="{572765E1-CDF5-4B69-B6BA-99D3A7DD0CC0}" presName="iconRect" presStyleLbl="node1" presStyleIdx="1" presStyleCnt="4" custScaleX="104602" custScaleY="100426"/>
      <dgm:spPr>
        <a:blipFill>
          <a:blip xmlns:r="http://schemas.openxmlformats.org/officeDocument/2006/relationships" r:embed="rId2"/>
          <a:srcRect/>
          <a:stretch>
            <a:fillRect l="-1000" r="-1000"/>
          </a:stretch>
        </a:blipFill>
        <a:ln>
          <a:noFill/>
        </a:ln>
      </dgm:spPr>
    </dgm:pt>
    <dgm:pt modelId="{9677F179-A2B3-4DC3-92B8-C2F898F3C415}" type="pres">
      <dgm:prSet presAssocID="{572765E1-CDF5-4B69-B6BA-99D3A7DD0CC0}" presName="spaceRect" presStyleCnt="0"/>
      <dgm:spPr/>
    </dgm:pt>
    <dgm:pt modelId="{380F3F51-5CA6-4636-A345-033662D6211D}" type="pres">
      <dgm:prSet presAssocID="{572765E1-CDF5-4B69-B6BA-99D3A7DD0CC0}" presName="textRect" presStyleLbl="revTx" presStyleIdx="1" presStyleCnt="4">
        <dgm:presLayoutVars>
          <dgm:chMax val="1"/>
          <dgm:chPref val="1"/>
        </dgm:presLayoutVars>
      </dgm:prSet>
      <dgm:spPr/>
    </dgm:pt>
    <dgm:pt modelId="{4BDFF2BE-ABEA-486E-BE1E-6A8A9E4663A0}" type="pres">
      <dgm:prSet presAssocID="{75E900E2-FDDF-4266-86E8-CBE8CCF3572E}" presName="sibTrans" presStyleCnt="0"/>
      <dgm:spPr/>
    </dgm:pt>
    <dgm:pt modelId="{2884C819-FAD0-4295-B25E-A1FC1DD8A8A5}" type="pres">
      <dgm:prSet presAssocID="{A3F0E0BB-25C0-4CC4-9826-88F8228694C9}" presName="compNode" presStyleCnt="0"/>
      <dgm:spPr/>
    </dgm:pt>
    <dgm:pt modelId="{70A7AC50-DBFA-4A39-8813-752060659988}" type="pres">
      <dgm:prSet presAssocID="{A3F0E0BB-25C0-4CC4-9826-88F8228694C9}" presName="iconBgRect" presStyleLbl="bgShp" presStyleIdx="2" presStyleCnt="4"/>
      <dgm:spPr/>
    </dgm:pt>
    <dgm:pt modelId="{5D00E5C8-EAC9-4191-8113-57EB5688FEA7}" type="pres">
      <dgm:prSet presAssocID="{A3F0E0BB-25C0-4CC4-9826-88F8228694C9}" presName="iconRect" presStyleLbl="node1" presStyleIdx="2" presStyleCnt="4"/>
      <dgm:spPr>
        <a:blipFill>
          <a:blip xmlns:r="http://schemas.openxmlformats.org/officeDocument/2006/relationships" r:embed="rId3"/>
          <a:srcRect/>
          <a:stretch>
            <a:fillRect/>
          </a:stretch>
        </a:blipFill>
        <a:ln>
          <a:noFill/>
        </a:ln>
      </dgm:spPr>
    </dgm:pt>
    <dgm:pt modelId="{7287F58E-7C68-44CC-B2B8-FBE37EF84033}" type="pres">
      <dgm:prSet presAssocID="{A3F0E0BB-25C0-4CC4-9826-88F8228694C9}" presName="spaceRect" presStyleCnt="0"/>
      <dgm:spPr/>
    </dgm:pt>
    <dgm:pt modelId="{ACC4E7D7-C83D-454F-8CD2-24C6CC126938}" type="pres">
      <dgm:prSet presAssocID="{A3F0E0BB-25C0-4CC4-9826-88F8228694C9}" presName="textRect" presStyleLbl="revTx" presStyleIdx="2" presStyleCnt="4">
        <dgm:presLayoutVars>
          <dgm:chMax val="1"/>
          <dgm:chPref val="1"/>
        </dgm:presLayoutVars>
      </dgm:prSet>
      <dgm:spPr/>
    </dgm:pt>
    <dgm:pt modelId="{42BFD751-3457-48B0-8888-DA3A57BC55C3}" type="pres">
      <dgm:prSet presAssocID="{C0C1FBC5-6EFD-42CA-836E-DE4275D9860C}" presName="sibTrans" presStyleCnt="0"/>
      <dgm:spPr/>
    </dgm:pt>
    <dgm:pt modelId="{29964C9D-3EE4-49BD-81CF-A70A6B66C542}" type="pres">
      <dgm:prSet presAssocID="{4BFFC3AE-CB5C-4AEC-B1D8-FF347490B233}" presName="compNode" presStyleCnt="0"/>
      <dgm:spPr/>
    </dgm:pt>
    <dgm:pt modelId="{9E2CB7ED-C075-48EF-9970-48AC562C3C02}" type="pres">
      <dgm:prSet presAssocID="{4BFFC3AE-CB5C-4AEC-B1D8-FF347490B233}" presName="iconBgRect" presStyleLbl="bgShp" presStyleIdx="3" presStyleCnt="4"/>
      <dgm:spPr/>
    </dgm:pt>
    <dgm:pt modelId="{41C6E732-4370-4A38-946C-842EF1BDB58C}" type="pres">
      <dgm:prSet presAssocID="{4BFFC3AE-CB5C-4AEC-B1D8-FF347490B233}" presName="iconRect" presStyleLbl="node1" presStyleIdx="3" presStyleCnt="4"/>
      <dgm:spPr>
        <a:blipFill>
          <a:blip xmlns:r="http://schemas.openxmlformats.org/officeDocument/2006/relationships" r:embed="rId4"/>
          <a:srcRect/>
          <a:stretch>
            <a:fillRect/>
          </a:stretch>
        </a:blipFill>
        <a:ln>
          <a:noFill/>
        </a:ln>
      </dgm:spPr>
    </dgm:pt>
    <dgm:pt modelId="{C3AF41D0-CCBF-4CEB-84C8-428FC89ABD17}" type="pres">
      <dgm:prSet presAssocID="{4BFFC3AE-CB5C-4AEC-B1D8-FF347490B233}" presName="spaceRect" presStyleCnt="0"/>
      <dgm:spPr/>
    </dgm:pt>
    <dgm:pt modelId="{8BE270E5-B759-4AE8-9B85-BF33CA3B78E9}" type="pres">
      <dgm:prSet presAssocID="{4BFFC3AE-CB5C-4AEC-B1D8-FF347490B233}" presName="textRect" presStyleLbl="revTx" presStyleIdx="3" presStyleCnt="4">
        <dgm:presLayoutVars>
          <dgm:chMax val="1"/>
          <dgm:chPref val="1"/>
        </dgm:presLayoutVars>
      </dgm:prSet>
      <dgm:spPr/>
    </dgm:pt>
  </dgm:ptLst>
  <dgm:cxnLst>
    <dgm:cxn modelId="{5D216813-0D15-4D38-B13C-1F963C2CC636}" srcId="{572765E1-CDF5-4B69-B6BA-99D3A7DD0CC0}" destId="{12D35439-8687-49A8-B8D3-762769CF686B}" srcOrd="0" destOrd="0" parTransId="{25938537-1598-4210-AAF2-90D6D8DEFFB0}" sibTransId="{F048206F-DCBF-400C-BD7E-1E77F01D78B1}"/>
    <dgm:cxn modelId="{DFA8B022-8A8C-4D57-B555-C9BA6358222D}" srcId="{B7EA99DE-3BE5-48B1-97B6-5FFF00DC70BA}" destId="{572765E1-CDF5-4B69-B6BA-99D3A7DD0CC0}" srcOrd="1" destOrd="0" parTransId="{2D46E4C1-ED4B-4103-A551-6A93D404E3B2}" sibTransId="{75E900E2-FDDF-4266-86E8-CBE8CCF3572E}"/>
    <dgm:cxn modelId="{437BD528-2909-44D0-BCD8-F125FAF08628}" type="presOf" srcId="{A2CC4E59-B83F-43B2-95DA-45E9F3BB46B8}" destId="{B5622477-632C-46AD-8CAB-0E118AC551DA}" srcOrd="0" destOrd="0" presId="urn:microsoft.com/office/officeart/2018/5/layout/IconCircleLabelList"/>
    <dgm:cxn modelId="{67691F76-AC13-47A3-BCDF-1D64FB17EF5A}" srcId="{B7EA99DE-3BE5-48B1-97B6-5FFF00DC70BA}" destId="{A3F0E0BB-25C0-4CC4-9826-88F8228694C9}" srcOrd="2" destOrd="0" parTransId="{1DC78ABA-0979-4CCA-891A-E54FD3158FEC}" sibTransId="{C0C1FBC5-6EFD-42CA-836E-DE4275D9860C}"/>
    <dgm:cxn modelId="{EF955980-5781-44DF-BC09-B7718B5FB46A}" type="presOf" srcId="{A3F0E0BB-25C0-4CC4-9826-88F8228694C9}" destId="{ACC4E7D7-C83D-454F-8CD2-24C6CC126938}" srcOrd="0" destOrd="0" presId="urn:microsoft.com/office/officeart/2018/5/layout/IconCircleLabelList"/>
    <dgm:cxn modelId="{3774A491-FBAC-4D4E-A376-246BE3FC7248}" type="presOf" srcId="{4BFFC3AE-CB5C-4AEC-B1D8-FF347490B233}" destId="{8BE270E5-B759-4AE8-9B85-BF33CA3B78E9}" srcOrd="0" destOrd="0" presId="urn:microsoft.com/office/officeart/2018/5/layout/IconCircleLabelList"/>
    <dgm:cxn modelId="{88084DB1-513B-4E71-81C2-6F61C8ECEC58}" type="presOf" srcId="{572765E1-CDF5-4B69-B6BA-99D3A7DD0CC0}" destId="{380F3F51-5CA6-4636-A345-033662D6211D}" srcOrd="0" destOrd="0" presId="urn:microsoft.com/office/officeart/2018/5/layout/IconCircleLabelList"/>
    <dgm:cxn modelId="{C168FFBC-DAD4-4574-B4FC-09B6F5B14DDE}" srcId="{B7EA99DE-3BE5-48B1-97B6-5FFF00DC70BA}" destId="{A2CC4E59-B83F-43B2-95DA-45E9F3BB46B8}" srcOrd="0" destOrd="0" parTransId="{42EC0A94-6289-4E68-91C3-F9D9C908954A}" sibTransId="{A4E828E2-7D53-49A5-94E1-71F02521BF55}"/>
    <dgm:cxn modelId="{1968DBDC-36BA-45E6-BE75-91EE81BD1596}" type="presOf" srcId="{B7EA99DE-3BE5-48B1-97B6-5FFF00DC70BA}" destId="{C7E38CB2-0E0F-4CC5-8B50-06202B300A95}" srcOrd="0" destOrd="0" presId="urn:microsoft.com/office/officeart/2018/5/layout/IconCircleLabelList"/>
    <dgm:cxn modelId="{F9818AF0-ADCE-4024-BF5E-447C10E62A09}" srcId="{B7EA99DE-3BE5-48B1-97B6-5FFF00DC70BA}" destId="{4BFFC3AE-CB5C-4AEC-B1D8-FF347490B233}" srcOrd="3" destOrd="0" parTransId="{921DA2DA-F6B1-4778-AB34-DE843F53748A}" sibTransId="{48ACF193-43A8-45BB-8F64-5D496F364E3C}"/>
    <dgm:cxn modelId="{C65AB53B-4E71-4978-86AB-1B10CD6D4EF2}" type="presParOf" srcId="{C7E38CB2-0E0F-4CC5-8B50-06202B300A95}" destId="{EBBAFB5D-5B27-401E-8CAA-417E25BCF1EC}" srcOrd="0" destOrd="0" presId="urn:microsoft.com/office/officeart/2018/5/layout/IconCircleLabelList"/>
    <dgm:cxn modelId="{AE9E495F-FE6C-4B30-87F7-AB00BB5E9940}" type="presParOf" srcId="{EBBAFB5D-5B27-401E-8CAA-417E25BCF1EC}" destId="{5B551830-0DC7-42CD-B5D4-7BE8E1D7D709}" srcOrd="0" destOrd="0" presId="urn:microsoft.com/office/officeart/2018/5/layout/IconCircleLabelList"/>
    <dgm:cxn modelId="{21A25EF5-796B-4473-A001-510BFC833045}" type="presParOf" srcId="{EBBAFB5D-5B27-401E-8CAA-417E25BCF1EC}" destId="{0E9C415A-EC29-43C6-AA67-FB88BF00B544}" srcOrd="1" destOrd="0" presId="urn:microsoft.com/office/officeart/2018/5/layout/IconCircleLabelList"/>
    <dgm:cxn modelId="{7BA590A1-997B-492E-A3B3-9799CE510F10}" type="presParOf" srcId="{EBBAFB5D-5B27-401E-8CAA-417E25BCF1EC}" destId="{C54D959F-9A37-49AE-AC63-1C0D2BB4CA8A}" srcOrd="2" destOrd="0" presId="urn:microsoft.com/office/officeart/2018/5/layout/IconCircleLabelList"/>
    <dgm:cxn modelId="{1BCA5E77-1EF1-4DAD-8749-207DE0A282F1}" type="presParOf" srcId="{EBBAFB5D-5B27-401E-8CAA-417E25BCF1EC}" destId="{B5622477-632C-46AD-8CAB-0E118AC551DA}" srcOrd="3" destOrd="0" presId="urn:microsoft.com/office/officeart/2018/5/layout/IconCircleLabelList"/>
    <dgm:cxn modelId="{11837106-77D5-45D4-B772-7C88D19DA14D}" type="presParOf" srcId="{C7E38CB2-0E0F-4CC5-8B50-06202B300A95}" destId="{BDBE87C7-99D8-43E4-84F5-AFA0C75ADDEB}" srcOrd="1" destOrd="0" presId="urn:microsoft.com/office/officeart/2018/5/layout/IconCircleLabelList"/>
    <dgm:cxn modelId="{BB7AFDEE-7776-4D4E-A842-F89040D1CFFF}" type="presParOf" srcId="{C7E38CB2-0E0F-4CC5-8B50-06202B300A95}" destId="{4D1567C1-CB28-478A-AB7D-57B1C0B0A9BA}" srcOrd="2" destOrd="0" presId="urn:microsoft.com/office/officeart/2018/5/layout/IconCircleLabelList"/>
    <dgm:cxn modelId="{EEDF4C40-3BE8-42F4-B06E-E1E9CD577157}" type="presParOf" srcId="{4D1567C1-CB28-478A-AB7D-57B1C0B0A9BA}" destId="{A4125C97-5F37-4EB9-90CA-0BF509B48E7D}" srcOrd="0" destOrd="0" presId="urn:microsoft.com/office/officeart/2018/5/layout/IconCircleLabelList"/>
    <dgm:cxn modelId="{CF8DD304-D99B-4253-AF87-E2C7810D1771}" type="presParOf" srcId="{4D1567C1-CB28-478A-AB7D-57B1C0B0A9BA}" destId="{85F2ED0E-8936-4D35-AE83-8F023A67F5EA}" srcOrd="1" destOrd="0" presId="urn:microsoft.com/office/officeart/2018/5/layout/IconCircleLabelList"/>
    <dgm:cxn modelId="{1808FC98-B7BD-418C-BB61-8A5DD68D1DDE}" type="presParOf" srcId="{4D1567C1-CB28-478A-AB7D-57B1C0B0A9BA}" destId="{9677F179-A2B3-4DC3-92B8-C2F898F3C415}" srcOrd="2" destOrd="0" presId="urn:microsoft.com/office/officeart/2018/5/layout/IconCircleLabelList"/>
    <dgm:cxn modelId="{94834266-7EEF-4D0C-B15C-061085269095}" type="presParOf" srcId="{4D1567C1-CB28-478A-AB7D-57B1C0B0A9BA}" destId="{380F3F51-5CA6-4636-A345-033662D6211D}" srcOrd="3" destOrd="0" presId="urn:microsoft.com/office/officeart/2018/5/layout/IconCircleLabelList"/>
    <dgm:cxn modelId="{7E7E1B58-8404-4F97-9FB7-D65B61C82AAA}" type="presParOf" srcId="{C7E38CB2-0E0F-4CC5-8B50-06202B300A95}" destId="{4BDFF2BE-ABEA-486E-BE1E-6A8A9E4663A0}" srcOrd="3" destOrd="0" presId="urn:microsoft.com/office/officeart/2018/5/layout/IconCircleLabelList"/>
    <dgm:cxn modelId="{399E42B9-6E74-40EB-9352-F117E4C3F20C}" type="presParOf" srcId="{C7E38CB2-0E0F-4CC5-8B50-06202B300A95}" destId="{2884C819-FAD0-4295-B25E-A1FC1DD8A8A5}" srcOrd="4" destOrd="0" presId="urn:microsoft.com/office/officeart/2018/5/layout/IconCircleLabelList"/>
    <dgm:cxn modelId="{30E24DD5-FC79-4C53-B793-4F097177ECDC}" type="presParOf" srcId="{2884C819-FAD0-4295-B25E-A1FC1DD8A8A5}" destId="{70A7AC50-DBFA-4A39-8813-752060659988}" srcOrd="0" destOrd="0" presId="urn:microsoft.com/office/officeart/2018/5/layout/IconCircleLabelList"/>
    <dgm:cxn modelId="{668D2474-B8B8-499D-8A86-73E53305E39A}" type="presParOf" srcId="{2884C819-FAD0-4295-B25E-A1FC1DD8A8A5}" destId="{5D00E5C8-EAC9-4191-8113-57EB5688FEA7}" srcOrd="1" destOrd="0" presId="urn:microsoft.com/office/officeart/2018/5/layout/IconCircleLabelList"/>
    <dgm:cxn modelId="{691E5BEE-D9EF-433C-9AD3-5BF582B846C6}" type="presParOf" srcId="{2884C819-FAD0-4295-B25E-A1FC1DD8A8A5}" destId="{7287F58E-7C68-44CC-B2B8-FBE37EF84033}" srcOrd="2" destOrd="0" presId="urn:microsoft.com/office/officeart/2018/5/layout/IconCircleLabelList"/>
    <dgm:cxn modelId="{B029AABB-81C9-41BE-9918-AD13EEB79C82}" type="presParOf" srcId="{2884C819-FAD0-4295-B25E-A1FC1DD8A8A5}" destId="{ACC4E7D7-C83D-454F-8CD2-24C6CC126938}" srcOrd="3" destOrd="0" presId="urn:microsoft.com/office/officeart/2018/5/layout/IconCircleLabelList"/>
    <dgm:cxn modelId="{A704D23A-D480-475A-BE12-A7B394F3F43C}" type="presParOf" srcId="{C7E38CB2-0E0F-4CC5-8B50-06202B300A95}" destId="{42BFD751-3457-48B0-8888-DA3A57BC55C3}" srcOrd="5" destOrd="0" presId="urn:microsoft.com/office/officeart/2018/5/layout/IconCircleLabelList"/>
    <dgm:cxn modelId="{8D94467A-3ECB-45D0-B758-B049154981FC}" type="presParOf" srcId="{C7E38CB2-0E0F-4CC5-8B50-06202B300A95}" destId="{29964C9D-3EE4-49BD-81CF-A70A6B66C542}" srcOrd="6" destOrd="0" presId="urn:microsoft.com/office/officeart/2018/5/layout/IconCircleLabelList"/>
    <dgm:cxn modelId="{BCF2E548-9110-4C20-A707-294324CC1F97}" type="presParOf" srcId="{29964C9D-3EE4-49BD-81CF-A70A6B66C542}" destId="{9E2CB7ED-C075-48EF-9970-48AC562C3C02}" srcOrd="0" destOrd="0" presId="urn:microsoft.com/office/officeart/2018/5/layout/IconCircleLabelList"/>
    <dgm:cxn modelId="{1FC67F6A-8CC6-4478-9260-4FCE4E68EE2E}" type="presParOf" srcId="{29964C9D-3EE4-49BD-81CF-A70A6B66C542}" destId="{41C6E732-4370-4A38-946C-842EF1BDB58C}" srcOrd="1" destOrd="0" presId="urn:microsoft.com/office/officeart/2018/5/layout/IconCircleLabelList"/>
    <dgm:cxn modelId="{7333F6FE-72EA-4029-8CFF-14CF284DA419}" type="presParOf" srcId="{29964C9D-3EE4-49BD-81CF-A70A6B66C542}" destId="{C3AF41D0-CCBF-4CEB-84C8-428FC89ABD17}" srcOrd="2" destOrd="0" presId="urn:microsoft.com/office/officeart/2018/5/layout/IconCircleLabelList"/>
    <dgm:cxn modelId="{937DE4CF-C573-41FE-8CB8-1457D491FA2D}" type="presParOf" srcId="{29964C9D-3EE4-49BD-81CF-A70A6B66C542}" destId="{8BE270E5-B759-4AE8-9B85-BF33CA3B78E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7EA99DE-3BE5-48B1-97B6-5FFF00DC70B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3F0E0BB-25C0-4CC4-9826-88F8228694C9}">
      <dgm:prSet/>
      <dgm:spPr/>
      <dgm:t>
        <a:bodyPr/>
        <a:lstStyle/>
        <a:p>
          <a:pPr>
            <a:lnSpc>
              <a:spcPct val="100000"/>
            </a:lnSpc>
            <a:defRPr cap="all"/>
          </a:pPr>
          <a:r>
            <a:rPr lang="en-US" dirty="0" err="1"/>
            <a:t>kibana</a:t>
          </a:r>
          <a:endParaRPr lang="en-US" dirty="0"/>
        </a:p>
      </dgm:t>
    </dgm:pt>
    <dgm:pt modelId="{1DC78ABA-0979-4CCA-891A-E54FD3158FEC}" type="parTrans" cxnId="{67691F76-AC13-47A3-BCDF-1D64FB17EF5A}">
      <dgm:prSet/>
      <dgm:spPr/>
      <dgm:t>
        <a:bodyPr/>
        <a:lstStyle/>
        <a:p>
          <a:endParaRPr lang="en-US"/>
        </a:p>
      </dgm:t>
    </dgm:pt>
    <dgm:pt modelId="{C0C1FBC5-6EFD-42CA-836E-DE4275D9860C}" type="sibTrans" cxnId="{67691F76-AC13-47A3-BCDF-1D64FB17EF5A}">
      <dgm:prSet/>
      <dgm:spPr/>
      <dgm:t>
        <a:bodyPr/>
        <a:lstStyle/>
        <a:p>
          <a:endParaRPr lang="en-US"/>
        </a:p>
      </dgm:t>
    </dgm:pt>
    <dgm:pt modelId="{4BFFC3AE-CB5C-4AEC-B1D8-FF347490B233}">
      <dgm:prSet/>
      <dgm:spPr/>
      <dgm:t>
        <a:bodyPr/>
        <a:lstStyle/>
        <a:p>
          <a:pPr>
            <a:lnSpc>
              <a:spcPct val="100000"/>
            </a:lnSpc>
            <a:defRPr cap="all"/>
          </a:pPr>
          <a:r>
            <a:rPr lang="en-GB" dirty="0"/>
            <a:t>Bosun</a:t>
          </a:r>
          <a:endParaRPr lang="en-US" dirty="0"/>
        </a:p>
      </dgm:t>
    </dgm:pt>
    <dgm:pt modelId="{921DA2DA-F6B1-4778-AB34-DE843F53748A}" type="parTrans" cxnId="{F9818AF0-ADCE-4024-BF5E-447C10E62A09}">
      <dgm:prSet/>
      <dgm:spPr/>
      <dgm:t>
        <a:bodyPr/>
        <a:lstStyle/>
        <a:p>
          <a:endParaRPr lang="en-US"/>
        </a:p>
      </dgm:t>
    </dgm:pt>
    <dgm:pt modelId="{48ACF193-43A8-45BB-8F64-5D496F364E3C}" type="sibTrans" cxnId="{F9818AF0-ADCE-4024-BF5E-447C10E62A09}">
      <dgm:prSet/>
      <dgm:spPr/>
      <dgm:t>
        <a:bodyPr/>
        <a:lstStyle/>
        <a:p>
          <a:endParaRPr lang="en-US"/>
        </a:p>
      </dgm:t>
    </dgm:pt>
    <dgm:pt modelId="{A2CC4E59-B83F-43B2-95DA-45E9F3BB46B8}">
      <dgm:prSet/>
      <dgm:spPr/>
      <dgm:t>
        <a:bodyPr/>
        <a:lstStyle/>
        <a:p>
          <a:pPr>
            <a:lnSpc>
              <a:spcPct val="100000"/>
            </a:lnSpc>
            <a:defRPr cap="all"/>
          </a:pPr>
          <a:r>
            <a:rPr lang="en-US" dirty="0"/>
            <a:t>Elasticsearch</a:t>
          </a:r>
        </a:p>
      </dgm:t>
    </dgm:pt>
    <dgm:pt modelId="{42EC0A94-6289-4E68-91C3-F9D9C908954A}" type="parTrans" cxnId="{C168FFBC-DAD4-4574-B4FC-09B6F5B14DDE}">
      <dgm:prSet/>
      <dgm:spPr/>
      <dgm:t>
        <a:bodyPr/>
        <a:lstStyle/>
        <a:p>
          <a:endParaRPr lang="en-US"/>
        </a:p>
      </dgm:t>
    </dgm:pt>
    <dgm:pt modelId="{A4E828E2-7D53-49A5-94E1-71F02521BF55}" type="sibTrans" cxnId="{C168FFBC-DAD4-4574-B4FC-09B6F5B14DDE}">
      <dgm:prSet/>
      <dgm:spPr/>
      <dgm:t>
        <a:bodyPr/>
        <a:lstStyle/>
        <a:p>
          <a:endParaRPr lang="en-US"/>
        </a:p>
      </dgm:t>
    </dgm:pt>
    <dgm:pt modelId="{572765E1-CDF5-4B69-B6BA-99D3A7DD0CC0}">
      <dgm:prSet/>
      <dgm:spPr/>
      <dgm:t>
        <a:bodyPr/>
        <a:lstStyle/>
        <a:p>
          <a:pPr>
            <a:lnSpc>
              <a:spcPct val="100000"/>
            </a:lnSpc>
            <a:defRPr cap="all"/>
          </a:pPr>
          <a:r>
            <a:rPr lang="en-US" dirty="0" err="1"/>
            <a:t>logstash</a:t>
          </a:r>
          <a:endParaRPr lang="en-US" dirty="0"/>
        </a:p>
      </dgm:t>
    </dgm:pt>
    <dgm:pt modelId="{2D46E4C1-ED4B-4103-A551-6A93D404E3B2}" type="parTrans" cxnId="{DFA8B022-8A8C-4D57-B555-C9BA6358222D}">
      <dgm:prSet/>
      <dgm:spPr/>
      <dgm:t>
        <a:bodyPr/>
        <a:lstStyle/>
        <a:p>
          <a:endParaRPr lang="en-US"/>
        </a:p>
      </dgm:t>
    </dgm:pt>
    <dgm:pt modelId="{75E900E2-FDDF-4266-86E8-CBE8CCF3572E}" type="sibTrans" cxnId="{DFA8B022-8A8C-4D57-B555-C9BA6358222D}">
      <dgm:prSet/>
      <dgm:spPr/>
      <dgm:t>
        <a:bodyPr/>
        <a:lstStyle/>
        <a:p>
          <a:endParaRPr lang="en-US"/>
        </a:p>
      </dgm:t>
    </dgm:pt>
    <dgm:pt modelId="{12D35439-8687-49A8-B8D3-762769CF686B}">
      <dgm:prSet/>
      <dgm:spPr/>
    </dgm:pt>
    <dgm:pt modelId="{25938537-1598-4210-AAF2-90D6D8DEFFB0}" type="parTrans" cxnId="{5D216813-0D15-4D38-B13C-1F963C2CC636}">
      <dgm:prSet/>
      <dgm:spPr/>
      <dgm:t>
        <a:bodyPr/>
        <a:lstStyle/>
        <a:p>
          <a:endParaRPr lang="en-US"/>
        </a:p>
      </dgm:t>
    </dgm:pt>
    <dgm:pt modelId="{F048206F-DCBF-400C-BD7E-1E77F01D78B1}" type="sibTrans" cxnId="{5D216813-0D15-4D38-B13C-1F963C2CC636}">
      <dgm:prSet/>
      <dgm:spPr/>
      <dgm:t>
        <a:bodyPr/>
        <a:lstStyle/>
        <a:p>
          <a:endParaRPr lang="en-US"/>
        </a:p>
      </dgm:t>
    </dgm:pt>
    <dgm:pt modelId="{D16FDAD2-4369-4F8F-9ECE-36F956C77811}">
      <dgm:prSet/>
      <dgm:spPr/>
      <dgm:t>
        <a:bodyPr/>
        <a:lstStyle/>
        <a:p>
          <a:pPr>
            <a:lnSpc>
              <a:spcPct val="100000"/>
            </a:lnSpc>
            <a:defRPr cap="all"/>
          </a:pPr>
          <a:r>
            <a:rPr lang="en-US" dirty="0"/>
            <a:t>Azure </a:t>
          </a:r>
          <a:r>
            <a:rPr lang="en-US" dirty="0" err="1"/>
            <a:t>Devops</a:t>
          </a:r>
          <a:endParaRPr lang="en-US" dirty="0"/>
        </a:p>
      </dgm:t>
    </dgm:pt>
    <dgm:pt modelId="{C2EFB253-84F2-4621-B362-CE4646624685}" type="parTrans" cxnId="{10B57384-B5AB-4059-845E-262B78890B0A}">
      <dgm:prSet/>
      <dgm:spPr/>
    </dgm:pt>
    <dgm:pt modelId="{575CE787-43DA-474E-8705-4EF572870F03}" type="sibTrans" cxnId="{10B57384-B5AB-4059-845E-262B78890B0A}">
      <dgm:prSet/>
      <dgm:spPr/>
    </dgm:pt>
    <dgm:pt modelId="{C7E38CB2-0E0F-4CC5-8B50-06202B300A95}" type="pres">
      <dgm:prSet presAssocID="{B7EA99DE-3BE5-48B1-97B6-5FFF00DC70BA}" presName="root" presStyleCnt="0">
        <dgm:presLayoutVars>
          <dgm:dir/>
          <dgm:resizeHandles val="exact"/>
        </dgm:presLayoutVars>
      </dgm:prSet>
      <dgm:spPr/>
    </dgm:pt>
    <dgm:pt modelId="{EBBAFB5D-5B27-401E-8CAA-417E25BCF1EC}" type="pres">
      <dgm:prSet presAssocID="{A2CC4E59-B83F-43B2-95DA-45E9F3BB46B8}" presName="compNode" presStyleCnt="0"/>
      <dgm:spPr/>
    </dgm:pt>
    <dgm:pt modelId="{5B551830-0DC7-42CD-B5D4-7BE8E1D7D709}" type="pres">
      <dgm:prSet presAssocID="{A2CC4E59-B83F-43B2-95DA-45E9F3BB46B8}" presName="iconBgRect" presStyleLbl="bgShp" presStyleIdx="0" presStyleCnt="5"/>
      <dgm:spPr/>
    </dgm:pt>
    <dgm:pt modelId="{0E9C415A-EC29-43C6-AA67-FB88BF00B544}" type="pres">
      <dgm:prSet presAssocID="{A2CC4E59-B83F-43B2-95DA-45E9F3BB46B8}" presName="iconRect" presStyleLbl="node1" presStyleIdx="0" presStyleCnt="5" custScaleX="119985" custScaleY="120746"/>
      <dgm:spPr>
        <a:blipFill>
          <a:blip xmlns:r="http://schemas.openxmlformats.org/officeDocument/2006/relationships" r:embed="rId1"/>
          <a:srcRect/>
          <a:stretch>
            <a:fillRect t="-4000" b="-4000"/>
          </a:stretch>
        </a:blipFill>
      </dgm:spPr>
    </dgm:pt>
    <dgm:pt modelId="{C54D959F-9A37-49AE-AC63-1C0D2BB4CA8A}" type="pres">
      <dgm:prSet presAssocID="{A2CC4E59-B83F-43B2-95DA-45E9F3BB46B8}" presName="spaceRect" presStyleCnt="0"/>
      <dgm:spPr/>
    </dgm:pt>
    <dgm:pt modelId="{B5622477-632C-46AD-8CAB-0E118AC551DA}" type="pres">
      <dgm:prSet presAssocID="{A2CC4E59-B83F-43B2-95DA-45E9F3BB46B8}" presName="textRect" presStyleLbl="revTx" presStyleIdx="0" presStyleCnt="5">
        <dgm:presLayoutVars>
          <dgm:chMax val="1"/>
          <dgm:chPref val="1"/>
        </dgm:presLayoutVars>
      </dgm:prSet>
      <dgm:spPr/>
    </dgm:pt>
    <dgm:pt modelId="{BDBE87C7-99D8-43E4-84F5-AFA0C75ADDEB}" type="pres">
      <dgm:prSet presAssocID="{A4E828E2-7D53-49A5-94E1-71F02521BF55}" presName="sibTrans" presStyleCnt="0"/>
      <dgm:spPr/>
    </dgm:pt>
    <dgm:pt modelId="{4D1567C1-CB28-478A-AB7D-57B1C0B0A9BA}" type="pres">
      <dgm:prSet presAssocID="{572765E1-CDF5-4B69-B6BA-99D3A7DD0CC0}" presName="compNode" presStyleCnt="0"/>
      <dgm:spPr/>
    </dgm:pt>
    <dgm:pt modelId="{A4125C97-5F37-4EB9-90CA-0BF509B48E7D}" type="pres">
      <dgm:prSet presAssocID="{572765E1-CDF5-4B69-B6BA-99D3A7DD0CC0}" presName="iconBgRect" presStyleLbl="bgShp" presStyleIdx="1" presStyleCnt="5"/>
      <dgm:spPr/>
    </dgm:pt>
    <dgm:pt modelId="{85F2ED0E-8936-4D35-AE83-8F023A67F5EA}" type="pres">
      <dgm:prSet presAssocID="{572765E1-CDF5-4B69-B6BA-99D3A7DD0CC0}" presName="iconRect" presStyleLbl="node1" presStyleIdx="1" presStyleCnt="5" custScaleX="104602" custScaleY="100426"/>
      <dgm:spPr>
        <a:blipFill>
          <a:blip xmlns:r="http://schemas.openxmlformats.org/officeDocument/2006/relationships" r:embed="rId2"/>
          <a:srcRect/>
          <a:stretch>
            <a:fillRect t="-5000" b="-5000"/>
          </a:stretch>
        </a:blipFill>
      </dgm:spPr>
    </dgm:pt>
    <dgm:pt modelId="{9677F179-A2B3-4DC3-92B8-C2F898F3C415}" type="pres">
      <dgm:prSet presAssocID="{572765E1-CDF5-4B69-B6BA-99D3A7DD0CC0}" presName="spaceRect" presStyleCnt="0"/>
      <dgm:spPr/>
    </dgm:pt>
    <dgm:pt modelId="{380F3F51-5CA6-4636-A345-033662D6211D}" type="pres">
      <dgm:prSet presAssocID="{572765E1-CDF5-4B69-B6BA-99D3A7DD0CC0}" presName="textRect" presStyleLbl="revTx" presStyleIdx="1" presStyleCnt="5">
        <dgm:presLayoutVars>
          <dgm:chMax val="1"/>
          <dgm:chPref val="1"/>
        </dgm:presLayoutVars>
      </dgm:prSet>
      <dgm:spPr/>
    </dgm:pt>
    <dgm:pt modelId="{4BDFF2BE-ABEA-486E-BE1E-6A8A9E4663A0}" type="pres">
      <dgm:prSet presAssocID="{75E900E2-FDDF-4266-86E8-CBE8CCF3572E}" presName="sibTrans" presStyleCnt="0"/>
      <dgm:spPr/>
    </dgm:pt>
    <dgm:pt modelId="{2884C819-FAD0-4295-B25E-A1FC1DD8A8A5}" type="pres">
      <dgm:prSet presAssocID="{A3F0E0BB-25C0-4CC4-9826-88F8228694C9}" presName="compNode" presStyleCnt="0"/>
      <dgm:spPr/>
    </dgm:pt>
    <dgm:pt modelId="{70A7AC50-DBFA-4A39-8813-752060659988}" type="pres">
      <dgm:prSet presAssocID="{A3F0E0BB-25C0-4CC4-9826-88F8228694C9}" presName="iconBgRect" presStyleLbl="bgShp" presStyleIdx="2" presStyleCnt="5"/>
      <dgm:spPr/>
    </dgm:pt>
    <dgm:pt modelId="{5D00E5C8-EAC9-4191-8113-57EB5688FEA7}" type="pres">
      <dgm:prSet presAssocID="{A3F0E0BB-25C0-4CC4-9826-88F8228694C9}" presName="iconRect" presStyleLbl="node1" presStyleIdx="2" presStyleCnt="5"/>
      <dgm:spPr>
        <a:blipFill>
          <a:blip xmlns:r="http://schemas.openxmlformats.org/officeDocument/2006/relationships" r:embed="rId3"/>
          <a:srcRect/>
          <a:stretch>
            <a:fillRect t="-15000" b="-15000"/>
          </a:stretch>
        </a:blipFill>
      </dgm:spPr>
    </dgm:pt>
    <dgm:pt modelId="{7287F58E-7C68-44CC-B2B8-FBE37EF84033}" type="pres">
      <dgm:prSet presAssocID="{A3F0E0BB-25C0-4CC4-9826-88F8228694C9}" presName="spaceRect" presStyleCnt="0"/>
      <dgm:spPr/>
    </dgm:pt>
    <dgm:pt modelId="{ACC4E7D7-C83D-454F-8CD2-24C6CC126938}" type="pres">
      <dgm:prSet presAssocID="{A3F0E0BB-25C0-4CC4-9826-88F8228694C9}" presName="textRect" presStyleLbl="revTx" presStyleIdx="2" presStyleCnt="5">
        <dgm:presLayoutVars>
          <dgm:chMax val="1"/>
          <dgm:chPref val="1"/>
        </dgm:presLayoutVars>
      </dgm:prSet>
      <dgm:spPr/>
    </dgm:pt>
    <dgm:pt modelId="{42BFD751-3457-48B0-8888-DA3A57BC55C3}" type="pres">
      <dgm:prSet presAssocID="{C0C1FBC5-6EFD-42CA-836E-DE4275D9860C}" presName="sibTrans" presStyleCnt="0"/>
      <dgm:spPr/>
    </dgm:pt>
    <dgm:pt modelId="{2D76D338-245E-4CE9-B9B1-20AEBFCBC378}" type="pres">
      <dgm:prSet presAssocID="{D16FDAD2-4369-4F8F-9ECE-36F956C77811}" presName="compNode" presStyleCnt="0"/>
      <dgm:spPr/>
    </dgm:pt>
    <dgm:pt modelId="{7699B73C-93F3-4FEB-A737-A21BE5850F53}" type="pres">
      <dgm:prSet presAssocID="{D16FDAD2-4369-4F8F-9ECE-36F956C77811}" presName="iconBgRect" presStyleLbl="bgShp" presStyleIdx="3" presStyleCnt="5"/>
      <dgm:spPr/>
    </dgm:pt>
    <dgm:pt modelId="{1E1A7032-5D94-43B4-A5F4-7E728D3BDD7E}" type="pres">
      <dgm:prSet presAssocID="{D16FDAD2-4369-4F8F-9ECE-36F956C77811}" presName="iconRect" presStyleLbl="node1" presStyleIdx="3" presStyleCnt="5"/>
      <dgm:spPr>
        <a:blipFill>
          <a:blip xmlns:r="http://schemas.openxmlformats.org/officeDocument/2006/relationships" r:embed="rId4"/>
          <a:srcRect/>
          <a:stretch>
            <a:fillRect/>
          </a:stretch>
        </a:blipFill>
      </dgm:spPr>
    </dgm:pt>
    <dgm:pt modelId="{24F8BB79-76FA-4E2E-B74C-41F79E9F45B0}" type="pres">
      <dgm:prSet presAssocID="{D16FDAD2-4369-4F8F-9ECE-36F956C77811}" presName="spaceRect" presStyleCnt="0"/>
      <dgm:spPr/>
    </dgm:pt>
    <dgm:pt modelId="{677506C9-B213-4678-9E8A-77F304BCF2B2}" type="pres">
      <dgm:prSet presAssocID="{D16FDAD2-4369-4F8F-9ECE-36F956C77811}" presName="textRect" presStyleLbl="revTx" presStyleIdx="3" presStyleCnt="5">
        <dgm:presLayoutVars>
          <dgm:chMax val="1"/>
          <dgm:chPref val="1"/>
        </dgm:presLayoutVars>
      </dgm:prSet>
      <dgm:spPr/>
    </dgm:pt>
    <dgm:pt modelId="{A7009630-2F71-40C4-B37E-60FD06BDDDD6}" type="pres">
      <dgm:prSet presAssocID="{575CE787-43DA-474E-8705-4EF572870F03}" presName="sibTrans" presStyleCnt="0"/>
      <dgm:spPr/>
    </dgm:pt>
    <dgm:pt modelId="{29964C9D-3EE4-49BD-81CF-A70A6B66C542}" type="pres">
      <dgm:prSet presAssocID="{4BFFC3AE-CB5C-4AEC-B1D8-FF347490B233}" presName="compNode" presStyleCnt="0"/>
      <dgm:spPr/>
    </dgm:pt>
    <dgm:pt modelId="{9E2CB7ED-C075-48EF-9970-48AC562C3C02}" type="pres">
      <dgm:prSet presAssocID="{4BFFC3AE-CB5C-4AEC-B1D8-FF347490B233}" presName="iconBgRect" presStyleLbl="bgShp" presStyleIdx="4" presStyleCnt="5"/>
      <dgm:spPr/>
    </dgm:pt>
    <dgm:pt modelId="{41C6E732-4370-4A38-946C-842EF1BDB58C}" type="pres">
      <dgm:prSet presAssocID="{4BFFC3AE-CB5C-4AEC-B1D8-FF347490B233}" presName="iconRect" presStyleLbl="node1" presStyleIdx="4" presStyleCnt="5"/>
      <dgm:spPr>
        <a:blipFill>
          <a:blip xmlns:r="http://schemas.openxmlformats.org/officeDocument/2006/relationships" r:embed="rId5"/>
          <a:srcRect/>
          <a:stretch>
            <a:fillRect/>
          </a:stretch>
        </a:blipFill>
      </dgm:spPr>
    </dgm:pt>
    <dgm:pt modelId="{C3AF41D0-CCBF-4CEB-84C8-428FC89ABD17}" type="pres">
      <dgm:prSet presAssocID="{4BFFC3AE-CB5C-4AEC-B1D8-FF347490B233}" presName="spaceRect" presStyleCnt="0"/>
      <dgm:spPr/>
    </dgm:pt>
    <dgm:pt modelId="{8BE270E5-B759-4AE8-9B85-BF33CA3B78E9}" type="pres">
      <dgm:prSet presAssocID="{4BFFC3AE-CB5C-4AEC-B1D8-FF347490B233}" presName="textRect" presStyleLbl="revTx" presStyleIdx="4" presStyleCnt="5">
        <dgm:presLayoutVars>
          <dgm:chMax val="1"/>
          <dgm:chPref val="1"/>
        </dgm:presLayoutVars>
      </dgm:prSet>
      <dgm:spPr/>
    </dgm:pt>
  </dgm:ptLst>
  <dgm:cxnLst>
    <dgm:cxn modelId="{5D216813-0D15-4D38-B13C-1F963C2CC636}" srcId="{572765E1-CDF5-4B69-B6BA-99D3A7DD0CC0}" destId="{12D35439-8687-49A8-B8D3-762769CF686B}" srcOrd="0" destOrd="0" parTransId="{25938537-1598-4210-AAF2-90D6D8DEFFB0}" sibTransId="{F048206F-DCBF-400C-BD7E-1E77F01D78B1}"/>
    <dgm:cxn modelId="{DFA8B022-8A8C-4D57-B555-C9BA6358222D}" srcId="{B7EA99DE-3BE5-48B1-97B6-5FFF00DC70BA}" destId="{572765E1-CDF5-4B69-B6BA-99D3A7DD0CC0}" srcOrd="1" destOrd="0" parTransId="{2D46E4C1-ED4B-4103-A551-6A93D404E3B2}" sibTransId="{75E900E2-FDDF-4266-86E8-CBE8CCF3572E}"/>
    <dgm:cxn modelId="{3E266030-0114-4EF2-90AC-BEEE01C8FFD8}" type="presOf" srcId="{572765E1-CDF5-4B69-B6BA-99D3A7DD0CC0}" destId="{380F3F51-5CA6-4636-A345-033662D6211D}" srcOrd="0" destOrd="0" presId="urn:microsoft.com/office/officeart/2018/5/layout/IconCircleLabelList"/>
    <dgm:cxn modelId="{67691F76-AC13-47A3-BCDF-1D64FB17EF5A}" srcId="{B7EA99DE-3BE5-48B1-97B6-5FFF00DC70BA}" destId="{A3F0E0BB-25C0-4CC4-9826-88F8228694C9}" srcOrd="2" destOrd="0" parTransId="{1DC78ABA-0979-4CCA-891A-E54FD3158FEC}" sibTransId="{C0C1FBC5-6EFD-42CA-836E-DE4275D9860C}"/>
    <dgm:cxn modelId="{10B57384-B5AB-4059-845E-262B78890B0A}" srcId="{B7EA99DE-3BE5-48B1-97B6-5FFF00DC70BA}" destId="{D16FDAD2-4369-4F8F-9ECE-36F956C77811}" srcOrd="3" destOrd="0" parTransId="{C2EFB253-84F2-4621-B362-CE4646624685}" sibTransId="{575CE787-43DA-474E-8705-4EF572870F03}"/>
    <dgm:cxn modelId="{562C9F8F-628B-4803-8919-398E468138AC}" type="presOf" srcId="{4BFFC3AE-CB5C-4AEC-B1D8-FF347490B233}" destId="{8BE270E5-B759-4AE8-9B85-BF33CA3B78E9}" srcOrd="0" destOrd="0" presId="urn:microsoft.com/office/officeart/2018/5/layout/IconCircleLabelList"/>
    <dgm:cxn modelId="{894DF6B5-A460-4A7A-8FFC-7FE4D50947D2}" type="presOf" srcId="{A3F0E0BB-25C0-4CC4-9826-88F8228694C9}" destId="{ACC4E7D7-C83D-454F-8CD2-24C6CC126938}" srcOrd="0" destOrd="0" presId="urn:microsoft.com/office/officeart/2018/5/layout/IconCircleLabelList"/>
    <dgm:cxn modelId="{C168FFBC-DAD4-4574-B4FC-09B6F5B14DDE}" srcId="{B7EA99DE-3BE5-48B1-97B6-5FFF00DC70BA}" destId="{A2CC4E59-B83F-43B2-95DA-45E9F3BB46B8}" srcOrd="0" destOrd="0" parTransId="{42EC0A94-6289-4E68-91C3-F9D9C908954A}" sibTransId="{A4E828E2-7D53-49A5-94E1-71F02521BF55}"/>
    <dgm:cxn modelId="{82A101C2-97E0-4305-8213-6F80F87ABB5E}" type="presOf" srcId="{A2CC4E59-B83F-43B2-95DA-45E9F3BB46B8}" destId="{B5622477-632C-46AD-8CAB-0E118AC551DA}" srcOrd="0" destOrd="0" presId="urn:microsoft.com/office/officeart/2018/5/layout/IconCircleLabelList"/>
    <dgm:cxn modelId="{5C6C6BCF-AE28-4137-8420-06EF69D11CA1}" type="presOf" srcId="{D16FDAD2-4369-4F8F-9ECE-36F956C77811}" destId="{677506C9-B213-4678-9E8A-77F304BCF2B2}" srcOrd="0" destOrd="0" presId="urn:microsoft.com/office/officeart/2018/5/layout/IconCircleLabelList"/>
    <dgm:cxn modelId="{1968DBDC-36BA-45E6-BE75-91EE81BD1596}" type="presOf" srcId="{B7EA99DE-3BE5-48B1-97B6-5FFF00DC70BA}" destId="{C7E38CB2-0E0F-4CC5-8B50-06202B300A95}" srcOrd="0" destOrd="0" presId="urn:microsoft.com/office/officeart/2018/5/layout/IconCircleLabelList"/>
    <dgm:cxn modelId="{F9818AF0-ADCE-4024-BF5E-447C10E62A09}" srcId="{B7EA99DE-3BE5-48B1-97B6-5FFF00DC70BA}" destId="{4BFFC3AE-CB5C-4AEC-B1D8-FF347490B233}" srcOrd="4" destOrd="0" parTransId="{921DA2DA-F6B1-4778-AB34-DE843F53748A}" sibTransId="{48ACF193-43A8-45BB-8F64-5D496F364E3C}"/>
    <dgm:cxn modelId="{3630076A-28E2-468B-8628-58E14754935F}" type="presParOf" srcId="{C7E38CB2-0E0F-4CC5-8B50-06202B300A95}" destId="{EBBAFB5D-5B27-401E-8CAA-417E25BCF1EC}" srcOrd="0" destOrd="0" presId="urn:microsoft.com/office/officeart/2018/5/layout/IconCircleLabelList"/>
    <dgm:cxn modelId="{E4401E01-F849-4CD7-9F89-483F1F541F76}" type="presParOf" srcId="{EBBAFB5D-5B27-401E-8CAA-417E25BCF1EC}" destId="{5B551830-0DC7-42CD-B5D4-7BE8E1D7D709}" srcOrd="0" destOrd="0" presId="urn:microsoft.com/office/officeart/2018/5/layout/IconCircleLabelList"/>
    <dgm:cxn modelId="{5C31E4E8-B878-4A85-BB55-8BAA8301B4A9}" type="presParOf" srcId="{EBBAFB5D-5B27-401E-8CAA-417E25BCF1EC}" destId="{0E9C415A-EC29-43C6-AA67-FB88BF00B544}" srcOrd="1" destOrd="0" presId="urn:microsoft.com/office/officeart/2018/5/layout/IconCircleLabelList"/>
    <dgm:cxn modelId="{43E1BC5D-A7A5-409B-8AAA-0A318EF43A0A}" type="presParOf" srcId="{EBBAFB5D-5B27-401E-8CAA-417E25BCF1EC}" destId="{C54D959F-9A37-49AE-AC63-1C0D2BB4CA8A}" srcOrd="2" destOrd="0" presId="urn:microsoft.com/office/officeart/2018/5/layout/IconCircleLabelList"/>
    <dgm:cxn modelId="{E51ACED4-A279-4FC1-963B-470224E6E85B}" type="presParOf" srcId="{EBBAFB5D-5B27-401E-8CAA-417E25BCF1EC}" destId="{B5622477-632C-46AD-8CAB-0E118AC551DA}" srcOrd="3" destOrd="0" presId="urn:microsoft.com/office/officeart/2018/5/layout/IconCircleLabelList"/>
    <dgm:cxn modelId="{69FBE9FB-3A79-4D85-BA7C-A29C281F34CA}" type="presParOf" srcId="{C7E38CB2-0E0F-4CC5-8B50-06202B300A95}" destId="{BDBE87C7-99D8-43E4-84F5-AFA0C75ADDEB}" srcOrd="1" destOrd="0" presId="urn:microsoft.com/office/officeart/2018/5/layout/IconCircleLabelList"/>
    <dgm:cxn modelId="{A351C874-DAF1-49E8-AB7B-96B36FFB4989}" type="presParOf" srcId="{C7E38CB2-0E0F-4CC5-8B50-06202B300A95}" destId="{4D1567C1-CB28-478A-AB7D-57B1C0B0A9BA}" srcOrd="2" destOrd="0" presId="urn:microsoft.com/office/officeart/2018/5/layout/IconCircleLabelList"/>
    <dgm:cxn modelId="{F40E7C09-56AD-4EE9-964A-C6DA82F41C05}" type="presParOf" srcId="{4D1567C1-CB28-478A-AB7D-57B1C0B0A9BA}" destId="{A4125C97-5F37-4EB9-90CA-0BF509B48E7D}" srcOrd="0" destOrd="0" presId="urn:microsoft.com/office/officeart/2018/5/layout/IconCircleLabelList"/>
    <dgm:cxn modelId="{7696801B-81F1-48AA-8454-4E7A46D3F175}" type="presParOf" srcId="{4D1567C1-CB28-478A-AB7D-57B1C0B0A9BA}" destId="{85F2ED0E-8936-4D35-AE83-8F023A67F5EA}" srcOrd="1" destOrd="0" presId="urn:microsoft.com/office/officeart/2018/5/layout/IconCircleLabelList"/>
    <dgm:cxn modelId="{571B9686-E883-4CED-AD82-12ABD89A37A8}" type="presParOf" srcId="{4D1567C1-CB28-478A-AB7D-57B1C0B0A9BA}" destId="{9677F179-A2B3-4DC3-92B8-C2F898F3C415}" srcOrd="2" destOrd="0" presId="urn:microsoft.com/office/officeart/2018/5/layout/IconCircleLabelList"/>
    <dgm:cxn modelId="{8199DB0D-B25F-44A6-8712-A656780FA937}" type="presParOf" srcId="{4D1567C1-CB28-478A-AB7D-57B1C0B0A9BA}" destId="{380F3F51-5CA6-4636-A345-033662D6211D}" srcOrd="3" destOrd="0" presId="urn:microsoft.com/office/officeart/2018/5/layout/IconCircleLabelList"/>
    <dgm:cxn modelId="{959ECD39-D5D1-4799-8C46-19C559E2729D}" type="presParOf" srcId="{C7E38CB2-0E0F-4CC5-8B50-06202B300A95}" destId="{4BDFF2BE-ABEA-486E-BE1E-6A8A9E4663A0}" srcOrd="3" destOrd="0" presId="urn:microsoft.com/office/officeart/2018/5/layout/IconCircleLabelList"/>
    <dgm:cxn modelId="{76E8C28B-76CD-4E9E-8C3F-1A14ACD83C69}" type="presParOf" srcId="{C7E38CB2-0E0F-4CC5-8B50-06202B300A95}" destId="{2884C819-FAD0-4295-B25E-A1FC1DD8A8A5}" srcOrd="4" destOrd="0" presId="urn:microsoft.com/office/officeart/2018/5/layout/IconCircleLabelList"/>
    <dgm:cxn modelId="{DD16A4FD-84D2-4AD2-8B9A-8DA981BB9455}" type="presParOf" srcId="{2884C819-FAD0-4295-B25E-A1FC1DD8A8A5}" destId="{70A7AC50-DBFA-4A39-8813-752060659988}" srcOrd="0" destOrd="0" presId="urn:microsoft.com/office/officeart/2018/5/layout/IconCircleLabelList"/>
    <dgm:cxn modelId="{C9AF9F12-F80C-46DA-B427-8405F18B037F}" type="presParOf" srcId="{2884C819-FAD0-4295-B25E-A1FC1DD8A8A5}" destId="{5D00E5C8-EAC9-4191-8113-57EB5688FEA7}" srcOrd="1" destOrd="0" presId="urn:microsoft.com/office/officeart/2018/5/layout/IconCircleLabelList"/>
    <dgm:cxn modelId="{44B16607-2130-424B-AB89-70B41ABA92FA}" type="presParOf" srcId="{2884C819-FAD0-4295-B25E-A1FC1DD8A8A5}" destId="{7287F58E-7C68-44CC-B2B8-FBE37EF84033}" srcOrd="2" destOrd="0" presId="urn:microsoft.com/office/officeart/2018/5/layout/IconCircleLabelList"/>
    <dgm:cxn modelId="{8BACE057-C43A-49B6-A5C8-45A7DB085AC4}" type="presParOf" srcId="{2884C819-FAD0-4295-B25E-A1FC1DD8A8A5}" destId="{ACC4E7D7-C83D-454F-8CD2-24C6CC126938}" srcOrd="3" destOrd="0" presId="urn:microsoft.com/office/officeart/2018/5/layout/IconCircleLabelList"/>
    <dgm:cxn modelId="{71038446-829D-437A-AE3E-022DB42F2FAC}" type="presParOf" srcId="{C7E38CB2-0E0F-4CC5-8B50-06202B300A95}" destId="{42BFD751-3457-48B0-8888-DA3A57BC55C3}" srcOrd="5" destOrd="0" presId="urn:microsoft.com/office/officeart/2018/5/layout/IconCircleLabelList"/>
    <dgm:cxn modelId="{1C094106-0C14-4617-BA4F-86020E93654A}" type="presParOf" srcId="{C7E38CB2-0E0F-4CC5-8B50-06202B300A95}" destId="{2D76D338-245E-4CE9-B9B1-20AEBFCBC378}" srcOrd="6" destOrd="0" presId="urn:microsoft.com/office/officeart/2018/5/layout/IconCircleLabelList"/>
    <dgm:cxn modelId="{FA875059-D251-4C67-BBBC-6BE012776FD6}" type="presParOf" srcId="{2D76D338-245E-4CE9-B9B1-20AEBFCBC378}" destId="{7699B73C-93F3-4FEB-A737-A21BE5850F53}" srcOrd="0" destOrd="0" presId="urn:microsoft.com/office/officeart/2018/5/layout/IconCircleLabelList"/>
    <dgm:cxn modelId="{EE6CDA07-BE83-48D1-B63D-237E484CFB6A}" type="presParOf" srcId="{2D76D338-245E-4CE9-B9B1-20AEBFCBC378}" destId="{1E1A7032-5D94-43B4-A5F4-7E728D3BDD7E}" srcOrd="1" destOrd="0" presId="urn:microsoft.com/office/officeart/2018/5/layout/IconCircleLabelList"/>
    <dgm:cxn modelId="{E45A042C-5256-4EDF-94DD-D11E9DF83957}" type="presParOf" srcId="{2D76D338-245E-4CE9-B9B1-20AEBFCBC378}" destId="{24F8BB79-76FA-4E2E-B74C-41F79E9F45B0}" srcOrd="2" destOrd="0" presId="urn:microsoft.com/office/officeart/2018/5/layout/IconCircleLabelList"/>
    <dgm:cxn modelId="{A546C1EE-0799-468C-8B19-7F62F523D20D}" type="presParOf" srcId="{2D76D338-245E-4CE9-B9B1-20AEBFCBC378}" destId="{677506C9-B213-4678-9E8A-77F304BCF2B2}" srcOrd="3" destOrd="0" presId="urn:microsoft.com/office/officeart/2018/5/layout/IconCircleLabelList"/>
    <dgm:cxn modelId="{E8D423F5-12D0-4695-8FDB-0EC314D54112}" type="presParOf" srcId="{C7E38CB2-0E0F-4CC5-8B50-06202B300A95}" destId="{A7009630-2F71-40C4-B37E-60FD06BDDDD6}" srcOrd="7" destOrd="0" presId="urn:microsoft.com/office/officeart/2018/5/layout/IconCircleLabelList"/>
    <dgm:cxn modelId="{196BA4F7-BF98-48E6-A432-C7B36A9AF052}" type="presParOf" srcId="{C7E38CB2-0E0F-4CC5-8B50-06202B300A95}" destId="{29964C9D-3EE4-49BD-81CF-A70A6B66C542}" srcOrd="8" destOrd="0" presId="urn:microsoft.com/office/officeart/2018/5/layout/IconCircleLabelList"/>
    <dgm:cxn modelId="{030DD0F9-D0F6-440A-8F81-CCC384AD2062}" type="presParOf" srcId="{29964C9D-3EE4-49BD-81CF-A70A6B66C542}" destId="{9E2CB7ED-C075-48EF-9970-48AC562C3C02}" srcOrd="0" destOrd="0" presId="urn:microsoft.com/office/officeart/2018/5/layout/IconCircleLabelList"/>
    <dgm:cxn modelId="{D53B2DFD-457A-4145-89D6-4BFCC7EC3259}" type="presParOf" srcId="{29964C9D-3EE4-49BD-81CF-A70A6B66C542}" destId="{41C6E732-4370-4A38-946C-842EF1BDB58C}" srcOrd="1" destOrd="0" presId="urn:microsoft.com/office/officeart/2018/5/layout/IconCircleLabelList"/>
    <dgm:cxn modelId="{B8B2F3AE-F6B4-437D-B7F3-D863D56E30D5}" type="presParOf" srcId="{29964C9D-3EE4-49BD-81CF-A70A6B66C542}" destId="{C3AF41D0-CCBF-4CEB-84C8-428FC89ABD17}" srcOrd="2" destOrd="0" presId="urn:microsoft.com/office/officeart/2018/5/layout/IconCircleLabelList"/>
    <dgm:cxn modelId="{BD0425A0-B39B-49EE-841C-AAA728BE9ECB}" type="presParOf" srcId="{29964C9D-3EE4-49BD-81CF-A70A6B66C542}" destId="{8BE270E5-B759-4AE8-9B85-BF33CA3B78E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7EA99DE-3BE5-48B1-97B6-5FFF00DC70B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3F0E0BB-25C0-4CC4-9826-88F8228694C9}">
      <dgm:prSet/>
      <dgm:spPr/>
      <dgm:t>
        <a:bodyPr/>
        <a:lstStyle/>
        <a:p>
          <a:pPr>
            <a:lnSpc>
              <a:spcPct val="100000"/>
            </a:lnSpc>
            <a:defRPr cap="all"/>
          </a:pPr>
          <a:r>
            <a:rPr lang="en-US" dirty="0" err="1"/>
            <a:t>kibana</a:t>
          </a:r>
          <a:endParaRPr lang="en-US" dirty="0"/>
        </a:p>
      </dgm:t>
    </dgm:pt>
    <dgm:pt modelId="{1DC78ABA-0979-4CCA-891A-E54FD3158FEC}" type="parTrans" cxnId="{67691F76-AC13-47A3-BCDF-1D64FB17EF5A}">
      <dgm:prSet/>
      <dgm:spPr/>
      <dgm:t>
        <a:bodyPr/>
        <a:lstStyle/>
        <a:p>
          <a:endParaRPr lang="en-US"/>
        </a:p>
      </dgm:t>
    </dgm:pt>
    <dgm:pt modelId="{C0C1FBC5-6EFD-42CA-836E-DE4275D9860C}" type="sibTrans" cxnId="{67691F76-AC13-47A3-BCDF-1D64FB17EF5A}">
      <dgm:prSet/>
      <dgm:spPr/>
      <dgm:t>
        <a:bodyPr/>
        <a:lstStyle/>
        <a:p>
          <a:endParaRPr lang="en-US"/>
        </a:p>
      </dgm:t>
    </dgm:pt>
    <dgm:pt modelId="{4BFFC3AE-CB5C-4AEC-B1D8-FF347490B233}">
      <dgm:prSet/>
      <dgm:spPr/>
      <dgm:t>
        <a:bodyPr/>
        <a:lstStyle/>
        <a:p>
          <a:pPr>
            <a:lnSpc>
              <a:spcPct val="100000"/>
            </a:lnSpc>
            <a:defRPr cap="all"/>
          </a:pPr>
          <a:r>
            <a:rPr lang="en-GB" dirty="0"/>
            <a:t>Bosun</a:t>
          </a:r>
          <a:endParaRPr lang="en-US" dirty="0"/>
        </a:p>
      </dgm:t>
    </dgm:pt>
    <dgm:pt modelId="{921DA2DA-F6B1-4778-AB34-DE843F53748A}" type="parTrans" cxnId="{F9818AF0-ADCE-4024-BF5E-447C10E62A09}">
      <dgm:prSet/>
      <dgm:spPr/>
      <dgm:t>
        <a:bodyPr/>
        <a:lstStyle/>
        <a:p>
          <a:endParaRPr lang="en-US"/>
        </a:p>
      </dgm:t>
    </dgm:pt>
    <dgm:pt modelId="{48ACF193-43A8-45BB-8F64-5D496F364E3C}" type="sibTrans" cxnId="{F9818AF0-ADCE-4024-BF5E-447C10E62A09}">
      <dgm:prSet/>
      <dgm:spPr/>
      <dgm:t>
        <a:bodyPr/>
        <a:lstStyle/>
        <a:p>
          <a:endParaRPr lang="en-US"/>
        </a:p>
      </dgm:t>
    </dgm:pt>
    <dgm:pt modelId="{A2CC4E59-B83F-43B2-95DA-45E9F3BB46B8}">
      <dgm:prSet/>
      <dgm:spPr/>
      <dgm:t>
        <a:bodyPr/>
        <a:lstStyle/>
        <a:p>
          <a:pPr>
            <a:lnSpc>
              <a:spcPct val="100000"/>
            </a:lnSpc>
            <a:defRPr cap="all"/>
          </a:pPr>
          <a:r>
            <a:rPr lang="en-US" dirty="0"/>
            <a:t>Elasticsearch</a:t>
          </a:r>
        </a:p>
      </dgm:t>
    </dgm:pt>
    <dgm:pt modelId="{42EC0A94-6289-4E68-91C3-F9D9C908954A}" type="parTrans" cxnId="{C168FFBC-DAD4-4574-B4FC-09B6F5B14DDE}">
      <dgm:prSet/>
      <dgm:spPr/>
      <dgm:t>
        <a:bodyPr/>
        <a:lstStyle/>
        <a:p>
          <a:endParaRPr lang="en-US"/>
        </a:p>
      </dgm:t>
    </dgm:pt>
    <dgm:pt modelId="{A4E828E2-7D53-49A5-94E1-71F02521BF55}" type="sibTrans" cxnId="{C168FFBC-DAD4-4574-B4FC-09B6F5B14DDE}">
      <dgm:prSet/>
      <dgm:spPr/>
      <dgm:t>
        <a:bodyPr/>
        <a:lstStyle/>
        <a:p>
          <a:endParaRPr lang="en-US"/>
        </a:p>
      </dgm:t>
    </dgm:pt>
    <dgm:pt modelId="{572765E1-CDF5-4B69-B6BA-99D3A7DD0CC0}">
      <dgm:prSet/>
      <dgm:spPr/>
      <dgm:t>
        <a:bodyPr/>
        <a:lstStyle/>
        <a:p>
          <a:pPr>
            <a:lnSpc>
              <a:spcPct val="100000"/>
            </a:lnSpc>
            <a:defRPr cap="all"/>
          </a:pPr>
          <a:r>
            <a:rPr lang="en-US" dirty="0" err="1"/>
            <a:t>logstash</a:t>
          </a:r>
          <a:endParaRPr lang="en-US" dirty="0"/>
        </a:p>
      </dgm:t>
    </dgm:pt>
    <dgm:pt modelId="{2D46E4C1-ED4B-4103-A551-6A93D404E3B2}" type="parTrans" cxnId="{DFA8B022-8A8C-4D57-B555-C9BA6358222D}">
      <dgm:prSet/>
      <dgm:spPr/>
      <dgm:t>
        <a:bodyPr/>
        <a:lstStyle/>
        <a:p>
          <a:endParaRPr lang="en-US"/>
        </a:p>
      </dgm:t>
    </dgm:pt>
    <dgm:pt modelId="{75E900E2-FDDF-4266-86E8-CBE8CCF3572E}" type="sibTrans" cxnId="{DFA8B022-8A8C-4D57-B555-C9BA6358222D}">
      <dgm:prSet/>
      <dgm:spPr/>
      <dgm:t>
        <a:bodyPr/>
        <a:lstStyle/>
        <a:p>
          <a:endParaRPr lang="en-US"/>
        </a:p>
      </dgm:t>
    </dgm:pt>
    <dgm:pt modelId="{12D35439-8687-49A8-B8D3-762769CF686B}">
      <dgm:prSet/>
      <dgm:spPr/>
    </dgm:pt>
    <dgm:pt modelId="{25938537-1598-4210-AAF2-90D6D8DEFFB0}" type="parTrans" cxnId="{5D216813-0D15-4D38-B13C-1F963C2CC636}">
      <dgm:prSet/>
      <dgm:spPr/>
      <dgm:t>
        <a:bodyPr/>
        <a:lstStyle/>
        <a:p>
          <a:endParaRPr lang="en-US"/>
        </a:p>
      </dgm:t>
    </dgm:pt>
    <dgm:pt modelId="{F048206F-DCBF-400C-BD7E-1E77F01D78B1}" type="sibTrans" cxnId="{5D216813-0D15-4D38-B13C-1F963C2CC636}">
      <dgm:prSet/>
      <dgm:spPr/>
      <dgm:t>
        <a:bodyPr/>
        <a:lstStyle/>
        <a:p>
          <a:endParaRPr lang="en-US"/>
        </a:p>
      </dgm:t>
    </dgm:pt>
    <dgm:pt modelId="{D16FDAD2-4369-4F8F-9ECE-36F956C77811}">
      <dgm:prSet/>
      <dgm:spPr/>
      <dgm:t>
        <a:bodyPr/>
        <a:lstStyle/>
        <a:p>
          <a:pPr>
            <a:lnSpc>
              <a:spcPct val="100000"/>
            </a:lnSpc>
            <a:defRPr cap="all"/>
          </a:pPr>
          <a:r>
            <a:rPr lang="en-US" dirty="0"/>
            <a:t>Azure </a:t>
          </a:r>
          <a:r>
            <a:rPr lang="en-US" dirty="0" err="1"/>
            <a:t>Devops</a:t>
          </a:r>
          <a:endParaRPr lang="en-US" dirty="0"/>
        </a:p>
      </dgm:t>
    </dgm:pt>
    <dgm:pt modelId="{C2EFB253-84F2-4621-B362-CE4646624685}" type="parTrans" cxnId="{10B57384-B5AB-4059-845E-262B78890B0A}">
      <dgm:prSet/>
      <dgm:spPr/>
    </dgm:pt>
    <dgm:pt modelId="{575CE787-43DA-474E-8705-4EF572870F03}" type="sibTrans" cxnId="{10B57384-B5AB-4059-845E-262B78890B0A}">
      <dgm:prSet/>
      <dgm:spPr/>
    </dgm:pt>
    <dgm:pt modelId="{C7E38CB2-0E0F-4CC5-8B50-06202B300A95}" type="pres">
      <dgm:prSet presAssocID="{B7EA99DE-3BE5-48B1-97B6-5FFF00DC70BA}" presName="root" presStyleCnt="0">
        <dgm:presLayoutVars>
          <dgm:dir/>
          <dgm:resizeHandles val="exact"/>
        </dgm:presLayoutVars>
      </dgm:prSet>
      <dgm:spPr/>
    </dgm:pt>
    <dgm:pt modelId="{EBBAFB5D-5B27-401E-8CAA-417E25BCF1EC}" type="pres">
      <dgm:prSet presAssocID="{A2CC4E59-B83F-43B2-95DA-45E9F3BB46B8}" presName="compNode" presStyleCnt="0"/>
      <dgm:spPr/>
    </dgm:pt>
    <dgm:pt modelId="{5B551830-0DC7-42CD-B5D4-7BE8E1D7D709}" type="pres">
      <dgm:prSet presAssocID="{A2CC4E59-B83F-43B2-95DA-45E9F3BB46B8}" presName="iconBgRect" presStyleLbl="bgShp" presStyleIdx="0" presStyleCnt="5"/>
      <dgm:spPr/>
    </dgm:pt>
    <dgm:pt modelId="{0E9C415A-EC29-43C6-AA67-FB88BF00B544}" type="pres">
      <dgm:prSet presAssocID="{A2CC4E59-B83F-43B2-95DA-45E9F3BB46B8}" presName="iconRect" presStyleLbl="node1" presStyleIdx="0" presStyleCnt="5" custScaleX="119985" custScaleY="120746"/>
      <dgm:spPr>
        <a:blipFill>
          <a:blip xmlns:r="http://schemas.openxmlformats.org/officeDocument/2006/relationships" r:embed="rId1"/>
          <a:srcRect/>
          <a:stretch>
            <a:fillRect t="-4000" b="-4000"/>
          </a:stretch>
        </a:blipFill>
      </dgm:spPr>
    </dgm:pt>
    <dgm:pt modelId="{C54D959F-9A37-49AE-AC63-1C0D2BB4CA8A}" type="pres">
      <dgm:prSet presAssocID="{A2CC4E59-B83F-43B2-95DA-45E9F3BB46B8}" presName="spaceRect" presStyleCnt="0"/>
      <dgm:spPr/>
    </dgm:pt>
    <dgm:pt modelId="{B5622477-632C-46AD-8CAB-0E118AC551DA}" type="pres">
      <dgm:prSet presAssocID="{A2CC4E59-B83F-43B2-95DA-45E9F3BB46B8}" presName="textRect" presStyleLbl="revTx" presStyleIdx="0" presStyleCnt="5">
        <dgm:presLayoutVars>
          <dgm:chMax val="1"/>
          <dgm:chPref val="1"/>
        </dgm:presLayoutVars>
      </dgm:prSet>
      <dgm:spPr/>
    </dgm:pt>
    <dgm:pt modelId="{BDBE87C7-99D8-43E4-84F5-AFA0C75ADDEB}" type="pres">
      <dgm:prSet presAssocID="{A4E828E2-7D53-49A5-94E1-71F02521BF55}" presName="sibTrans" presStyleCnt="0"/>
      <dgm:spPr/>
    </dgm:pt>
    <dgm:pt modelId="{4D1567C1-CB28-478A-AB7D-57B1C0B0A9BA}" type="pres">
      <dgm:prSet presAssocID="{572765E1-CDF5-4B69-B6BA-99D3A7DD0CC0}" presName="compNode" presStyleCnt="0"/>
      <dgm:spPr/>
    </dgm:pt>
    <dgm:pt modelId="{A4125C97-5F37-4EB9-90CA-0BF509B48E7D}" type="pres">
      <dgm:prSet presAssocID="{572765E1-CDF5-4B69-B6BA-99D3A7DD0CC0}" presName="iconBgRect" presStyleLbl="bgShp" presStyleIdx="1" presStyleCnt="5"/>
      <dgm:spPr/>
    </dgm:pt>
    <dgm:pt modelId="{85F2ED0E-8936-4D35-AE83-8F023A67F5EA}" type="pres">
      <dgm:prSet presAssocID="{572765E1-CDF5-4B69-B6BA-99D3A7DD0CC0}" presName="iconRect" presStyleLbl="node1" presStyleIdx="1" presStyleCnt="5" custScaleX="104602" custScaleY="100426"/>
      <dgm:spPr>
        <a:blipFill>
          <a:blip xmlns:r="http://schemas.openxmlformats.org/officeDocument/2006/relationships" r:embed="rId2"/>
          <a:srcRect/>
          <a:stretch>
            <a:fillRect t="-5000" b="-5000"/>
          </a:stretch>
        </a:blipFill>
      </dgm:spPr>
    </dgm:pt>
    <dgm:pt modelId="{9677F179-A2B3-4DC3-92B8-C2F898F3C415}" type="pres">
      <dgm:prSet presAssocID="{572765E1-CDF5-4B69-B6BA-99D3A7DD0CC0}" presName="spaceRect" presStyleCnt="0"/>
      <dgm:spPr/>
    </dgm:pt>
    <dgm:pt modelId="{380F3F51-5CA6-4636-A345-033662D6211D}" type="pres">
      <dgm:prSet presAssocID="{572765E1-CDF5-4B69-B6BA-99D3A7DD0CC0}" presName="textRect" presStyleLbl="revTx" presStyleIdx="1" presStyleCnt="5">
        <dgm:presLayoutVars>
          <dgm:chMax val="1"/>
          <dgm:chPref val="1"/>
        </dgm:presLayoutVars>
      </dgm:prSet>
      <dgm:spPr/>
    </dgm:pt>
    <dgm:pt modelId="{4BDFF2BE-ABEA-486E-BE1E-6A8A9E4663A0}" type="pres">
      <dgm:prSet presAssocID="{75E900E2-FDDF-4266-86E8-CBE8CCF3572E}" presName="sibTrans" presStyleCnt="0"/>
      <dgm:spPr/>
    </dgm:pt>
    <dgm:pt modelId="{2884C819-FAD0-4295-B25E-A1FC1DD8A8A5}" type="pres">
      <dgm:prSet presAssocID="{A3F0E0BB-25C0-4CC4-9826-88F8228694C9}" presName="compNode" presStyleCnt="0"/>
      <dgm:spPr/>
    </dgm:pt>
    <dgm:pt modelId="{70A7AC50-DBFA-4A39-8813-752060659988}" type="pres">
      <dgm:prSet presAssocID="{A3F0E0BB-25C0-4CC4-9826-88F8228694C9}" presName="iconBgRect" presStyleLbl="bgShp" presStyleIdx="2" presStyleCnt="5"/>
      <dgm:spPr/>
    </dgm:pt>
    <dgm:pt modelId="{5D00E5C8-EAC9-4191-8113-57EB5688FEA7}" type="pres">
      <dgm:prSet presAssocID="{A3F0E0BB-25C0-4CC4-9826-88F8228694C9}" presName="iconRect" presStyleLbl="node1" presStyleIdx="2" presStyleCnt="5"/>
      <dgm:spPr>
        <a:blipFill>
          <a:blip xmlns:r="http://schemas.openxmlformats.org/officeDocument/2006/relationships" r:embed="rId3"/>
          <a:srcRect/>
          <a:stretch>
            <a:fillRect t="-15000" b="-15000"/>
          </a:stretch>
        </a:blipFill>
      </dgm:spPr>
    </dgm:pt>
    <dgm:pt modelId="{7287F58E-7C68-44CC-B2B8-FBE37EF84033}" type="pres">
      <dgm:prSet presAssocID="{A3F0E0BB-25C0-4CC4-9826-88F8228694C9}" presName="spaceRect" presStyleCnt="0"/>
      <dgm:spPr/>
    </dgm:pt>
    <dgm:pt modelId="{ACC4E7D7-C83D-454F-8CD2-24C6CC126938}" type="pres">
      <dgm:prSet presAssocID="{A3F0E0BB-25C0-4CC4-9826-88F8228694C9}" presName="textRect" presStyleLbl="revTx" presStyleIdx="2" presStyleCnt="5">
        <dgm:presLayoutVars>
          <dgm:chMax val="1"/>
          <dgm:chPref val="1"/>
        </dgm:presLayoutVars>
      </dgm:prSet>
      <dgm:spPr/>
    </dgm:pt>
    <dgm:pt modelId="{42BFD751-3457-48B0-8888-DA3A57BC55C3}" type="pres">
      <dgm:prSet presAssocID="{C0C1FBC5-6EFD-42CA-836E-DE4275D9860C}" presName="sibTrans" presStyleCnt="0"/>
      <dgm:spPr/>
    </dgm:pt>
    <dgm:pt modelId="{2D76D338-245E-4CE9-B9B1-20AEBFCBC378}" type="pres">
      <dgm:prSet presAssocID="{D16FDAD2-4369-4F8F-9ECE-36F956C77811}" presName="compNode" presStyleCnt="0"/>
      <dgm:spPr/>
    </dgm:pt>
    <dgm:pt modelId="{7699B73C-93F3-4FEB-A737-A21BE5850F53}" type="pres">
      <dgm:prSet presAssocID="{D16FDAD2-4369-4F8F-9ECE-36F956C77811}" presName="iconBgRect" presStyleLbl="bgShp" presStyleIdx="3" presStyleCnt="5"/>
      <dgm:spPr/>
    </dgm:pt>
    <dgm:pt modelId="{1E1A7032-5D94-43B4-A5F4-7E728D3BDD7E}" type="pres">
      <dgm:prSet presAssocID="{D16FDAD2-4369-4F8F-9ECE-36F956C77811}" presName="iconRect" presStyleLbl="node1" presStyleIdx="3" presStyleCnt="5"/>
      <dgm:spPr>
        <a:blipFill>
          <a:blip xmlns:r="http://schemas.openxmlformats.org/officeDocument/2006/relationships" r:embed="rId4"/>
          <a:srcRect/>
          <a:stretch>
            <a:fillRect/>
          </a:stretch>
        </a:blipFill>
      </dgm:spPr>
    </dgm:pt>
    <dgm:pt modelId="{24F8BB79-76FA-4E2E-B74C-41F79E9F45B0}" type="pres">
      <dgm:prSet presAssocID="{D16FDAD2-4369-4F8F-9ECE-36F956C77811}" presName="spaceRect" presStyleCnt="0"/>
      <dgm:spPr/>
    </dgm:pt>
    <dgm:pt modelId="{677506C9-B213-4678-9E8A-77F304BCF2B2}" type="pres">
      <dgm:prSet presAssocID="{D16FDAD2-4369-4F8F-9ECE-36F956C77811}" presName="textRect" presStyleLbl="revTx" presStyleIdx="3" presStyleCnt="5">
        <dgm:presLayoutVars>
          <dgm:chMax val="1"/>
          <dgm:chPref val="1"/>
        </dgm:presLayoutVars>
      </dgm:prSet>
      <dgm:spPr/>
    </dgm:pt>
    <dgm:pt modelId="{A7009630-2F71-40C4-B37E-60FD06BDDDD6}" type="pres">
      <dgm:prSet presAssocID="{575CE787-43DA-474E-8705-4EF572870F03}" presName="sibTrans" presStyleCnt="0"/>
      <dgm:spPr/>
    </dgm:pt>
    <dgm:pt modelId="{29964C9D-3EE4-49BD-81CF-A70A6B66C542}" type="pres">
      <dgm:prSet presAssocID="{4BFFC3AE-CB5C-4AEC-B1D8-FF347490B233}" presName="compNode" presStyleCnt="0"/>
      <dgm:spPr/>
    </dgm:pt>
    <dgm:pt modelId="{9E2CB7ED-C075-48EF-9970-48AC562C3C02}" type="pres">
      <dgm:prSet presAssocID="{4BFFC3AE-CB5C-4AEC-B1D8-FF347490B233}" presName="iconBgRect" presStyleLbl="bgShp" presStyleIdx="4" presStyleCnt="5"/>
      <dgm:spPr/>
    </dgm:pt>
    <dgm:pt modelId="{41C6E732-4370-4A38-946C-842EF1BDB58C}" type="pres">
      <dgm:prSet presAssocID="{4BFFC3AE-CB5C-4AEC-B1D8-FF347490B233}" presName="iconRect" presStyleLbl="node1" presStyleIdx="4" presStyleCnt="5"/>
      <dgm:spPr>
        <a:blipFill>
          <a:blip xmlns:r="http://schemas.openxmlformats.org/officeDocument/2006/relationships" r:embed="rId5"/>
          <a:srcRect/>
          <a:stretch>
            <a:fillRect/>
          </a:stretch>
        </a:blipFill>
      </dgm:spPr>
    </dgm:pt>
    <dgm:pt modelId="{C3AF41D0-CCBF-4CEB-84C8-428FC89ABD17}" type="pres">
      <dgm:prSet presAssocID="{4BFFC3AE-CB5C-4AEC-B1D8-FF347490B233}" presName="spaceRect" presStyleCnt="0"/>
      <dgm:spPr/>
    </dgm:pt>
    <dgm:pt modelId="{8BE270E5-B759-4AE8-9B85-BF33CA3B78E9}" type="pres">
      <dgm:prSet presAssocID="{4BFFC3AE-CB5C-4AEC-B1D8-FF347490B233}" presName="textRect" presStyleLbl="revTx" presStyleIdx="4" presStyleCnt="5">
        <dgm:presLayoutVars>
          <dgm:chMax val="1"/>
          <dgm:chPref val="1"/>
        </dgm:presLayoutVars>
      </dgm:prSet>
      <dgm:spPr/>
    </dgm:pt>
  </dgm:ptLst>
  <dgm:cxnLst>
    <dgm:cxn modelId="{5D216813-0D15-4D38-B13C-1F963C2CC636}" srcId="{572765E1-CDF5-4B69-B6BA-99D3A7DD0CC0}" destId="{12D35439-8687-49A8-B8D3-762769CF686B}" srcOrd="0" destOrd="0" parTransId="{25938537-1598-4210-AAF2-90D6D8DEFFB0}" sibTransId="{F048206F-DCBF-400C-BD7E-1E77F01D78B1}"/>
    <dgm:cxn modelId="{DFA8B022-8A8C-4D57-B555-C9BA6358222D}" srcId="{B7EA99DE-3BE5-48B1-97B6-5FFF00DC70BA}" destId="{572765E1-CDF5-4B69-B6BA-99D3A7DD0CC0}" srcOrd="1" destOrd="0" parTransId="{2D46E4C1-ED4B-4103-A551-6A93D404E3B2}" sibTransId="{75E900E2-FDDF-4266-86E8-CBE8CCF3572E}"/>
    <dgm:cxn modelId="{3E266030-0114-4EF2-90AC-BEEE01C8FFD8}" type="presOf" srcId="{572765E1-CDF5-4B69-B6BA-99D3A7DD0CC0}" destId="{380F3F51-5CA6-4636-A345-033662D6211D}" srcOrd="0" destOrd="0" presId="urn:microsoft.com/office/officeart/2018/5/layout/IconCircleLabelList"/>
    <dgm:cxn modelId="{67691F76-AC13-47A3-BCDF-1D64FB17EF5A}" srcId="{B7EA99DE-3BE5-48B1-97B6-5FFF00DC70BA}" destId="{A3F0E0BB-25C0-4CC4-9826-88F8228694C9}" srcOrd="2" destOrd="0" parTransId="{1DC78ABA-0979-4CCA-891A-E54FD3158FEC}" sibTransId="{C0C1FBC5-6EFD-42CA-836E-DE4275D9860C}"/>
    <dgm:cxn modelId="{10B57384-B5AB-4059-845E-262B78890B0A}" srcId="{B7EA99DE-3BE5-48B1-97B6-5FFF00DC70BA}" destId="{D16FDAD2-4369-4F8F-9ECE-36F956C77811}" srcOrd="3" destOrd="0" parTransId="{C2EFB253-84F2-4621-B362-CE4646624685}" sibTransId="{575CE787-43DA-474E-8705-4EF572870F03}"/>
    <dgm:cxn modelId="{562C9F8F-628B-4803-8919-398E468138AC}" type="presOf" srcId="{4BFFC3AE-CB5C-4AEC-B1D8-FF347490B233}" destId="{8BE270E5-B759-4AE8-9B85-BF33CA3B78E9}" srcOrd="0" destOrd="0" presId="urn:microsoft.com/office/officeart/2018/5/layout/IconCircleLabelList"/>
    <dgm:cxn modelId="{894DF6B5-A460-4A7A-8FFC-7FE4D50947D2}" type="presOf" srcId="{A3F0E0BB-25C0-4CC4-9826-88F8228694C9}" destId="{ACC4E7D7-C83D-454F-8CD2-24C6CC126938}" srcOrd="0" destOrd="0" presId="urn:microsoft.com/office/officeart/2018/5/layout/IconCircleLabelList"/>
    <dgm:cxn modelId="{C168FFBC-DAD4-4574-B4FC-09B6F5B14DDE}" srcId="{B7EA99DE-3BE5-48B1-97B6-5FFF00DC70BA}" destId="{A2CC4E59-B83F-43B2-95DA-45E9F3BB46B8}" srcOrd="0" destOrd="0" parTransId="{42EC0A94-6289-4E68-91C3-F9D9C908954A}" sibTransId="{A4E828E2-7D53-49A5-94E1-71F02521BF55}"/>
    <dgm:cxn modelId="{82A101C2-97E0-4305-8213-6F80F87ABB5E}" type="presOf" srcId="{A2CC4E59-B83F-43B2-95DA-45E9F3BB46B8}" destId="{B5622477-632C-46AD-8CAB-0E118AC551DA}" srcOrd="0" destOrd="0" presId="urn:microsoft.com/office/officeart/2018/5/layout/IconCircleLabelList"/>
    <dgm:cxn modelId="{5C6C6BCF-AE28-4137-8420-06EF69D11CA1}" type="presOf" srcId="{D16FDAD2-4369-4F8F-9ECE-36F956C77811}" destId="{677506C9-B213-4678-9E8A-77F304BCF2B2}" srcOrd="0" destOrd="0" presId="urn:microsoft.com/office/officeart/2018/5/layout/IconCircleLabelList"/>
    <dgm:cxn modelId="{1968DBDC-36BA-45E6-BE75-91EE81BD1596}" type="presOf" srcId="{B7EA99DE-3BE5-48B1-97B6-5FFF00DC70BA}" destId="{C7E38CB2-0E0F-4CC5-8B50-06202B300A95}" srcOrd="0" destOrd="0" presId="urn:microsoft.com/office/officeart/2018/5/layout/IconCircleLabelList"/>
    <dgm:cxn modelId="{F9818AF0-ADCE-4024-BF5E-447C10E62A09}" srcId="{B7EA99DE-3BE5-48B1-97B6-5FFF00DC70BA}" destId="{4BFFC3AE-CB5C-4AEC-B1D8-FF347490B233}" srcOrd="4" destOrd="0" parTransId="{921DA2DA-F6B1-4778-AB34-DE843F53748A}" sibTransId="{48ACF193-43A8-45BB-8F64-5D496F364E3C}"/>
    <dgm:cxn modelId="{3630076A-28E2-468B-8628-58E14754935F}" type="presParOf" srcId="{C7E38CB2-0E0F-4CC5-8B50-06202B300A95}" destId="{EBBAFB5D-5B27-401E-8CAA-417E25BCF1EC}" srcOrd="0" destOrd="0" presId="urn:microsoft.com/office/officeart/2018/5/layout/IconCircleLabelList"/>
    <dgm:cxn modelId="{E4401E01-F849-4CD7-9F89-483F1F541F76}" type="presParOf" srcId="{EBBAFB5D-5B27-401E-8CAA-417E25BCF1EC}" destId="{5B551830-0DC7-42CD-B5D4-7BE8E1D7D709}" srcOrd="0" destOrd="0" presId="urn:microsoft.com/office/officeart/2018/5/layout/IconCircleLabelList"/>
    <dgm:cxn modelId="{5C31E4E8-B878-4A85-BB55-8BAA8301B4A9}" type="presParOf" srcId="{EBBAFB5D-5B27-401E-8CAA-417E25BCF1EC}" destId="{0E9C415A-EC29-43C6-AA67-FB88BF00B544}" srcOrd="1" destOrd="0" presId="urn:microsoft.com/office/officeart/2018/5/layout/IconCircleLabelList"/>
    <dgm:cxn modelId="{43E1BC5D-A7A5-409B-8AAA-0A318EF43A0A}" type="presParOf" srcId="{EBBAFB5D-5B27-401E-8CAA-417E25BCF1EC}" destId="{C54D959F-9A37-49AE-AC63-1C0D2BB4CA8A}" srcOrd="2" destOrd="0" presId="urn:microsoft.com/office/officeart/2018/5/layout/IconCircleLabelList"/>
    <dgm:cxn modelId="{E51ACED4-A279-4FC1-963B-470224E6E85B}" type="presParOf" srcId="{EBBAFB5D-5B27-401E-8CAA-417E25BCF1EC}" destId="{B5622477-632C-46AD-8CAB-0E118AC551DA}" srcOrd="3" destOrd="0" presId="urn:microsoft.com/office/officeart/2018/5/layout/IconCircleLabelList"/>
    <dgm:cxn modelId="{69FBE9FB-3A79-4D85-BA7C-A29C281F34CA}" type="presParOf" srcId="{C7E38CB2-0E0F-4CC5-8B50-06202B300A95}" destId="{BDBE87C7-99D8-43E4-84F5-AFA0C75ADDEB}" srcOrd="1" destOrd="0" presId="urn:microsoft.com/office/officeart/2018/5/layout/IconCircleLabelList"/>
    <dgm:cxn modelId="{A351C874-DAF1-49E8-AB7B-96B36FFB4989}" type="presParOf" srcId="{C7E38CB2-0E0F-4CC5-8B50-06202B300A95}" destId="{4D1567C1-CB28-478A-AB7D-57B1C0B0A9BA}" srcOrd="2" destOrd="0" presId="urn:microsoft.com/office/officeart/2018/5/layout/IconCircleLabelList"/>
    <dgm:cxn modelId="{F40E7C09-56AD-4EE9-964A-C6DA82F41C05}" type="presParOf" srcId="{4D1567C1-CB28-478A-AB7D-57B1C0B0A9BA}" destId="{A4125C97-5F37-4EB9-90CA-0BF509B48E7D}" srcOrd="0" destOrd="0" presId="urn:microsoft.com/office/officeart/2018/5/layout/IconCircleLabelList"/>
    <dgm:cxn modelId="{7696801B-81F1-48AA-8454-4E7A46D3F175}" type="presParOf" srcId="{4D1567C1-CB28-478A-AB7D-57B1C0B0A9BA}" destId="{85F2ED0E-8936-4D35-AE83-8F023A67F5EA}" srcOrd="1" destOrd="0" presId="urn:microsoft.com/office/officeart/2018/5/layout/IconCircleLabelList"/>
    <dgm:cxn modelId="{571B9686-E883-4CED-AD82-12ABD89A37A8}" type="presParOf" srcId="{4D1567C1-CB28-478A-AB7D-57B1C0B0A9BA}" destId="{9677F179-A2B3-4DC3-92B8-C2F898F3C415}" srcOrd="2" destOrd="0" presId="urn:microsoft.com/office/officeart/2018/5/layout/IconCircleLabelList"/>
    <dgm:cxn modelId="{8199DB0D-B25F-44A6-8712-A656780FA937}" type="presParOf" srcId="{4D1567C1-CB28-478A-AB7D-57B1C0B0A9BA}" destId="{380F3F51-5CA6-4636-A345-033662D6211D}" srcOrd="3" destOrd="0" presId="urn:microsoft.com/office/officeart/2018/5/layout/IconCircleLabelList"/>
    <dgm:cxn modelId="{959ECD39-D5D1-4799-8C46-19C559E2729D}" type="presParOf" srcId="{C7E38CB2-0E0F-4CC5-8B50-06202B300A95}" destId="{4BDFF2BE-ABEA-486E-BE1E-6A8A9E4663A0}" srcOrd="3" destOrd="0" presId="urn:microsoft.com/office/officeart/2018/5/layout/IconCircleLabelList"/>
    <dgm:cxn modelId="{76E8C28B-76CD-4E9E-8C3F-1A14ACD83C69}" type="presParOf" srcId="{C7E38CB2-0E0F-4CC5-8B50-06202B300A95}" destId="{2884C819-FAD0-4295-B25E-A1FC1DD8A8A5}" srcOrd="4" destOrd="0" presId="urn:microsoft.com/office/officeart/2018/5/layout/IconCircleLabelList"/>
    <dgm:cxn modelId="{DD16A4FD-84D2-4AD2-8B9A-8DA981BB9455}" type="presParOf" srcId="{2884C819-FAD0-4295-B25E-A1FC1DD8A8A5}" destId="{70A7AC50-DBFA-4A39-8813-752060659988}" srcOrd="0" destOrd="0" presId="urn:microsoft.com/office/officeart/2018/5/layout/IconCircleLabelList"/>
    <dgm:cxn modelId="{C9AF9F12-F80C-46DA-B427-8405F18B037F}" type="presParOf" srcId="{2884C819-FAD0-4295-B25E-A1FC1DD8A8A5}" destId="{5D00E5C8-EAC9-4191-8113-57EB5688FEA7}" srcOrd="1" destOrd="0" presId="urn:microsoft.com/office/officeart/2018/5/layout/IconCircleLabelList"/>
    <dgm:cxn modelId="{44B16607-2130-424B-AB89-70B41ABA92FA}" type="presParOf" srcId="{2884C819-FAD0-4295-B25E-A1FC1DD8A8A5}" destId="{7287F58E-7C68-44CC-B2B8-FBE37EF84033}" srcOrd="2" destOrd="0" presId="urn:microsoft.com/office/officeart/2018/5/layout/IconCircleLabelList"/>
    <dgm:cxn modelId="{8BACE057-C43A-49B6-A5C8-45A7DB085AC4}" type="presParOf" srcId="{2884C819-FAD0-4295-B25E-A1FC1DD8A8A5}" destId="{ACC4E7D7-C83D-454F-8CD2-24C6CC126938}" srcOrd="3" destOrd="0" presId="urn:microsoft.com/office/officeart/2018/5/layout/IconCircleLabelList"/>
    <dgm:cxn modelId="{71038446-829D-437A-AE3E-022DB42F2FAC}" type="presParOf" srcId="{C7E38CB2-0E0F-4CC5-8B50-06202B300A95}" destId="{42BFD751-3457-48B0-8888-DA3A57BC55C3}" srcOrd="5" destOrd="0" presId="urn:microsoft.com/office/officeart/2018/5/layout/IconCircleLabelList"/>
    <dgm:cxn modelId="{1C094106-0C14-4617-BA4F-86020E93654A}" type="presParOf" srcId="{C7E38CB2-0E0F-4CC5-8B50-06202B300A95}" destId="{2D76D338-245E-4CE9-B9B1-20AEBFCBC378}" srcOrd="6" destOrd="0" presId="urn:microsoft.com/office/officeart/2018/5/layout/IconCircleLabelList"/>
    <dgm:cxn modelId="{FA875059-D251-4C67-BBBC-6BE012776FD6}" type="presParOf" srcId="{2D76D338-245E-4CE9-B9B1-20AEBFCBC378}" destId="{7699B73C-93F3-4FEB-A737-A21BE5850F53}" srcOrd="0" destOrd="0" presId="urn:microsoft.com/office/officeart/2018/5/layout/IconCircleLabelList"/>
    <dgm:cxn modelId="{EE6CDA07-BE83-48D1-B63D-237E484CFB6A}" type="presParOf" srcId="{2D76D338-245E-4CE9-B9B1-20AEBFCBC378}" destId="{1E1A7032-5D94-43B4-A5F4-7E728D3BDD7E}" srcOrd="1" destOrd="0" presId="urn:microsoft.com/office/officeart/2018/5/layout/IconCircleLabelList"/>
    <dgm:cxn modelId="{E45A042C-5256-4EDF-94DD-D11E9DF83957}" type="presParOf" srcId="{2D76D338-245E-4CE9-B9B1-20AEBFCBC378}" destId="{24F8BB79-76FA-4E2E-B74C-41F79E9F45B0}" srcOrd="2" destOrd="0" presId="urn:microsoft.com/office/officeart/2018/5/layout/IconCircleLabelList"/>
    <dgm:cxn modelId="{A546C1EE-0799-468C-8B19-7F62F523D20D}" type="presParOf" srcId="{2D76D338-245E-4CE9-B9B1-20AEBFCBC378}" destId="{677506C9-B213-4678-9E8A-77F304BCF2B2}" srcOrd="3" destOrd="0" presId="urn:microsoft.com/office/officeart/2018/5/layout/IconCircleLabelList"/>
    <dgm:cxn modelId="{E8D423F5-12D0-4695-8FDB-0EC314D54112}" type="presParOf" srcId="{C7E38CB2-0E0F-4CC5-8B50-06202B300A95}" destId="{A7009630-2F71-40C4-B37E-60FD06BDDDD6}" srcOrd="7" destOrd="0" presId="urn:microsoft.com/office/officeart/2018/5/layout/IconCircleLabelList"/>
    <dgm:cxn modelId="{196BA4F7-BF98-48E6-A432-C7B36A9AF052}" type="presParOf" srcId="{C7E38CB2-0E0F-4CC5-8B50-06202B300A95}" destId="{29964C9D-3EE4-49BD-81CF-A70A6B66C542}" srcOrd="8" destOrd="0" presId="urn:microsoft.com/office/officeart/2018/5/layout/IconCircleLabelList"/>
    <dgm:cxn modelId="{030DD0F9-D0F6-440A-8F81-CCC384AD2062}" type="presParOf" srcId="{29964C9D-3EE4-49BD-81CF-A70A6B66C542}" destId="{9E2CB7ED-C075-48EF-9970-48AC562C3C02}" srcOrd="0" destOrd="0" presId="urn:microsoft.com/office/officeart/2018/5/layout/IconCircleLabelList"/>
    <dgm:cxn modelId="{D53B2DFD-457A-4145-89D6-4BFCC7EC3259}" type="presParOf" srcId="{29964C9D-3EE4-49BD-81CF-A70A6B66C542}" destId="{41C6E732-4370-4A38-946C-842EF1BDB58C}" srcOrd="1" destOrd="0" presId="urn:microsoft.com/office/officeart/2018/5/layout/IconCircleLabelList"/>
    <dgm:cxn modelId="{B8B2F3AE-F6B4-437D-B7F3-D863D56E30D5}" type="presParOf" srcId="{29964C9D-3EE4-49BD-81CF-A70A6B66C542}" destId="{C3AF41D0-CCBF-4CEB-84C8-428FC89ABD17}" srcOrd="2" destOrd="0" presId="urn:microsoft.com/office/officeart/2018/5/layout/IconCircleLabelList"/>
    <dgm:cxn modelId="{BD0425A0-B39B-49EE-841C-AAA728BE9ECB}" type="presParOf" srcId="{29964C9D-3EE4-49BD-81CF-A70A6B66C542}" destId="{8BE270E5-B759-4AE8-9B85-BF33CA3B78E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7AC50-DBFA-4A39-8813-752060659988}">
      <dsp:nvSpPr>
        <dsp:cNvPr id="0" name=""/>
        <dsp:cNvSpPr/>
      </dsp:nvSpPr>
      <dsp:spPr>
        <a:xfrm>
          <a:off x="291748" y="658444"/>
          <a:ext cx="910353" cy="91035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00E5C8-EAC9-4191-8113-57EB5688FEA7}">
      <dsp:nvSpPr>
        <dsp:cNvPr id="0" name=""/>
        <dsp:cNvSpPr/>
      </dsp:nvSpPr>
      <dsp:spPr>
        <a:xfrm>
          <a:off x="485758" y="852454"/>
          <a:ext cx="522333" cy="522333"/>
        </a:xfrm>
        <a:prstGeom prst="rect">
          <a:avLst/>
        </a:prstGeom>
        <a:blipFill>
          <a:blip xmlns:r="http://schemas.openxmlformats.org/officeDocument/2006/relationships" r:embed="rId1"/>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C4E7D7-C83D-454F-8CD2-24C6CC126938}">
      <dsp:nvSpPr>
        <dsp:cNvPr id="0" name=""/>
        <dsp:cNvSpPr/>
      </dsp:nvSpPr>
      <dsp:spPr>
        <a:xfrm>
          <a:off x="734" y="1852350"/>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Based on FLAUI </a:t>
          </a:r>
          <a:r>
            <a:rPr lang="en-GB" sz="1100" kern="1200" dirty="0">
              <a:hlinkClick xmlns:r="http://schemas.openxmlformats.org/officeDocument/2006/relationships" r:id="rId2"/>
            </a:rPr>
            <a:t>github.com/FlaUI/FlaUI</a:t>
          </a:r>
          <a:endParaRPr lang="en-US" sz="1100" kern="1200" dirty="0"/>
        </a:p>
      </dsp:txBody>
      <dsp:txXfrm>
        <a:off x="734" y="1852350"/>
        <a:ext cx="1492382" cy="596953"/>
      </dsp:txXfrm>
    </dsp:sp>
    <dsp:sp modelId="{9E2CB7ED-C075-48EF-9970-48AC562C3C02}">
      <dsp:nvSpPr>
        <dsp:cNvPr id="0" name=""/>
        <dsp:cNvSpPr/>
      </dsp:nvSpPr>
      <dsp:spPr>
        <a:xfrm>
          <a:off x="2045298" y="658444"/>
          <a:ext cx="910353" cy="91035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C6E732-4370-4A38-946C-842EF1BDB58C}">
      <dsp:nvSpPr>
        <dsp:cNvPr id="0" name=""/>
        <dsp:cNvSpPr/>
      </dsp:nvSpPr>
      <dsp:spPr>
        <a:xfrm>
          <a:off x="2239308" y="852454"/>
          <a:ext cx="522333" cy="5223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E270E5-B759-4AE8-9B85-BF33CA3B78E9}">
      <dsp:nvSpPr>
        <dsp:cNvPr id="0" name=""/>
        <dsp:cNvSpPr/>
      </dsp:nvSpPr>
      <dsp:spPr>
        <a:xfrm>
          <a:off x="1754283" y="1852350"/>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dirty="0"/>
            <a:t>Microsoft UIA Automation</a:t>
          </a:r>
          <a:endParaRPr lang="en-US" sz="1100" kern="1200" dirty="0"/>
        </a:p>
      </dsp:txBody>
      <dsp:txXfrm>
        <a:off x="1754283" y="1852350"/>
        <a:ext cx="1492382" cy="596953"/>
      </dsp:txXfrm>
    </dsp:sp>
    <dsp:sp modelId="{5B551830-0DC7-42CD-B5D4-7BE8E1D7D709}">
      <dsp:nvSpPr>
        <dsp:cNvPr id="0" name=""/>
        <dsp:cNvSpPr/>
      </dsp:nvSpPr>
      <dsp:spPr>
        <a:xfrm>
          <a:off x="3798848" y="658444"/>
          <a:ext cx="910353" cy="91035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9C415A-EC29-43C6-AA67-FB88BF00B544}">
      <dsp:nvSpPr>
        <dsp:cNvPr id="0" name=""/>
        <dsp:cNvSpPr/>
      </dsp:nvSpPr>
      <dsp:spPr>
        <a:xfrm>
          <a:off x="3940663" y="798272"/>
          <a:ext cx="626722" cy="630697"/>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622477-632C-46AD-8CAB-0E118AC551DA}">
      <dsp:nvSpPr>
        <dsp:cNvPr id="0" name=""/>
        <dsp:cNvSpPr/>
      </dsp:nvSpPr>
      <dsp:spPr>
        <a:xfrm>
          <a:off x="3507833" y="1852350"/>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dirty="0"/>
            <a:t>C#</a:t>
          </a:r>
          <a:endParaRPr lang="en-US" sz="1100" kern="1200" dirty="0"/>
        </a:p>
      </dsp:txBody>
      <dsp:txXfrm>
        <a:off x="3507833" y="1852350"/>
        <a:ext cx="1492382" cy="596953"/>
      </dsp:txXfrm>
    </dsp:sp>
    <dsp:sp modelId="{6AD5EBDD-BB8F-4510-8B0C-C8ECAF8F3743}">
      <dsp:nvSpPr>
        <dsp:cNvPr id="0" name=""/>
        <dsp:cNvSpPr/>
      </dsp:nvSpPr>
      <dsp:spPr>
        <a:xfrm>
          <a:off x="5552398" y="658444"/>
          <a:ext cx="910353" cy="91035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F3202D-06DB-4025-B2CA-22495AAEEE5B}">
      <dsp:nvSpPr>
        <dsp:cNvPr id="0" name=""/>
        <dsp:cNvSpPr/>
      </dsp:nvSpPr>
      <dsp:spPr>
        <a:xfrm>
          <a:off x="5746407" y="852454"/>
          <a:ext cx="522333" cy="522333"/>
        </a:xfrm>
        <a:prstGeom prst="rect">
          <a:avLst/>
        </a:prstGeom>
        <a:blipFill>
          <a:blip xmlns:r="http://schemas.openxmlformats.org/officeDocument/2006/relationships" r:embed="rId6"/>
          <a:srcRect/>
          <a:stretch>
            <a:fillRect t="-2000" b="-2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F88A04-48D2-497D-91FD-A1F0FBD5FBA0}">
      <dsp:nvSpPr>
        <dsp:cNvPr id="0" name=""/>
        <dsp:cNvSpPr/>
      </dsp:nvSpPr>
      <dsp:spPr>
        <a:xfrm>
          <a:off x="5261383" y="1852350"/>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Fluent Assertions</a:t>
          </a:r>
        </a:p>
        <a:p>
          <a:pPr marL="0" lvl="0" indent="0" algn="ctr" defTabSz="488950">
            <a:lnSpc>
              <a:spcPct val="100000"/>
            </a:lnSpc>
            <a:spcBef>
              <a:spcPct val="0"/>
            </a:spcBef>
            <a:spcAft>
              <a:spcPct val="35000"/>
            </a:spcAft>
            <a:buNone/>
            <a:defRPr cap="all"/>
          </a:pPr>
          <a:endParaRPr lang="en-US" sz="1100" kern="1200" dirty="0"/>
        </a:p>
      </dsp:txBody>
      <dsp:txXfrm>
        <a:off x="5261383" y="1852350"/>
        <a:ext cx="1492382" cy="596953"/>
      </dsp:txXfrm>
    </dsp:sp>
    <dsp:sp modelId="{A4125C97-5F37-4EB9-90CA-0BF509B48E7D}">
      <dsp:nvSpPr>
        <dsp:cNvPr id="0" name=""/>
        <dsp:cNvSpPr/>
      </dsp:nvSpPr>
      <dsp:spPr>
        <a:xfrm>
          <a:off x="7305947" y="658444"/>
          <a:ext cx="910353" cy="91035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F2ED0E-8936-4D35-AE83-8F023A67F5EA}">
      <dsp:nvSpPr>
        <dsp:cNvPr id="0" name=""/>
        <dsp:cNvSpPr/>
      </dsp:nvSpPr>
      <dsp:spPr>
        <a:xfrm>
          <a:off x="7487938" y="851341"/>
          <a:ext cx="546371" cy="524559"/>
        </a:xfrm>
        <a:prstGeom prst="rect">
          <a:avLst/>
        </a:prstGeom>
        <a:blipFill>
          <a:blip xmlns:r="http://schemas.openxmlformats.org/officeDocument/2006/relationships" r:embed="rId7"/>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0F3F51-5CA6-4636-A345-033662D6211D}">
      <dsp:nvSpPr>
        <dsp:cNvPr id="0" name=""/>
        <dsp:cNvSpPr/>
      </dsp:nvSpPr>
      <dsp:spPr>
        <a:xfrm>
          <a:off x="7014933" y="1852350"/>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MSTest</a:t>
          </a:r>
          <a:endParaRPr lang="en-US" sz="1100" kern="1200"/>
        </a:p>
      </dsp:txBody>
      <dsp:txXfrm>
        <a:off x="7014933" y="1852350"/>
        <a:ext cx="1492382" cy="596953"/>
      </dsp:txXfrm>
    </dsp:sp>
    <dsp:sp modelId="{4A39A0A8-FA83-41EF-AB06-CCAAFD59329F}">
      <dsp:nvSpPr>
        <dsp:cNvPr id="0" name=""/>
        <dsp:cNvSpPr/>
      </dsp:nvSpPr>
      <dsp:spPr>
        <a:xfrm>
          <a:off x="9059497" y="658444"/>
          <a:ext cx="910353" cy="91035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2543DE-970B-4544-9C4D-C315E35A7B02}">
      <dsp:nvSpPr>
        <dsp:cNvPr id="0" name=""/>
        <dsp:cNvSpPr/>
      </dsp:nvSpPr>
      <dsp:spPr>
        <a:xfrm>
          <a:off x="9253507" y="852454"/>
          <a:ext cx="522333" cy="522333"/>
        </a:xfrm>
        <a:prstGeom prst="rect">
          <a:avLst/>
        </a:prstGeom>
        <a:blipFill>
          <a:blip xmlns:r="http://schemas.openxmlformats.org/officeDocument/2006/relationships" r:embed="rId8"/>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BAE311-CDED-48D4-897D-180131A2490B}">
      <dsp:nvSpPr>
        <dsp:cNvPr id="0" name=""/>
        <dsp:cNvSpPr/>
      </dsp:nvSpPr>
      <dsp:spPr>
        <a:xfrm>
          <a:off x="8768483" y="1852350"/>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dirty="0"/>
            <a:t>Azure DevOps</a:t>
          </a:r>
          <a:endParaRPr lang="en-US" sz="1100" kern="1200" dirty="0"/>
        </a:p>
      </dsp:txBody>
      <dsp:txXfrm>
        <a:off x="8768483" y="1852350"/>
        <a:ext cx="1492382" cy="59695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51830-0DC7-42CD-B5D4-7BE8E1D7D709}">
      <dsp:nvSpPr>
        <dsp:cNvPr id="0" name=""/>
        <dsp:cNvSpPr/>
      </dsp:nvSpPr>
      <dsp:spPr>
        <a:xfrm>
          <a:off x="351799" y="473873"/>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9C415A-EC29-43C6-AA67-FB88BF00B544}">
      <dsp:nvSpPr>
        <dsp:cNvPr id="0" name=""/>
        <dsp:cNvSpPr/>
      </dsp:nvSpPr>
      <dsp:spPr>
        <a:xfrm>
          <a:off x="522847" y="642524"/>
          <a:ext cx="755905" cy="760699"/>
        </a:xfrm>
        <a:prstGeom prst="rect">
          <a:avLst/>
        </a:prstGeom>
        <a:blipFill>
          <a:blip xmlns:r="http://schemas.openxmlformats.org/officeDocument/2006/relationships" r:embed="rId1"/>
          <a:srcRect/>
          <a:stretch>
            <a:fillRect t="-4000" b="-4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622477-632C-46AD-8CAB-0E118AC551DA}">
      <dsp:nvSpPr>
        <dsp:cNvPr id="0" name=""/>
        <dsp:cNvSpPr/>
      </dsp:nvSpPr>
      <dsp:spPr>
        <a:xfrm>
          <a:off x="799" y="191387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dirty="0"/>
            <a:t>Elasticsearch</a:t>
          </a:r>
        </a:p>
      </dsp:txBody>
      <dsp:txXfrm>
        <a:off x="799" y="1913874"/>
        <a:ext cx="1800000" cy="720000"/>
      </dsp:txXfrm>
    </dsp:sp>
    <dsp:sp modelId="{A4125C97-5F37-4EB9-90CA-0BF509B48E7D}">
      <dsp:nvSpPr>
        <dsp:cNvPr id="0" name=""/>
        <dsp:cNvSpPr/>
      </dsp:nvSpPr>
      <dsp:spPr>
        <a:xfrm>
          <a:off x="2466799" y="473873"/>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F2ED0E-8936-4D35-AE83-8F023A67F5EA}">
      <dsp:nvSpPr>
        <dsp:cNvPr id="0" name=""/>
        <dsp:cNvSpPr/>
      </dsp:nvSpPr>
      <dsp:spPr>
        <a:xfrm>
          <a:off x="2686303" y="706532"/>
          <a:ext cx="658992" cy="632683"/>
        </a:xfrm>
        <a:prstGeom prst="rect">
          <a:avLst/>
        </a:prstGeom>
        <a:blipFill>
          <a:blip xmlns:r="http://schemas.openxmlformats.org/officeDocument/2006/relationships" r:embed="rId2"/>
          <a:srcRect/>
          <a:stretch>
            <a:fillRect t="-5000" b="-5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0F3F51-5CA6-4636-A345-033662D6211D}">
      <dsp:nvSpPr>
        <dsp:cNvPr id="0" name=""/>
        <dsp:cNvSpPr/>
      </dsp:nvSpPr>
      <dsp:spPr>
        <a:xfrm>
          <a:off x="2115799" y="191387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dirty="0" err="1"/>
            <a:t>logstash</a:t>
          </a:r>
          <a:endParaRPr lang="en-US" sz="1900" kern="1200" dirty="0"/>
        </a:p>
      </dsp:txBody>
      <dsp:txXfrm>
        <a:off x="2115799" y="1913874"/>
        <a:ext cx="1800000" cy="720000"/>
      </dsp:txXfrm>
    </dsp:sp>
    <dsp:sp modelId="{70A7AC50-DBFA-4A39-8813-752060659988}">
      <dsp:nvSpPr>
        <dsp:cNvPr id="0" name=""/>
        <dsp:cNvSpPr/>
      </dsp:nvSpPr>
      <dsp:spPr>
        <a:xfrm>
          <a:off x="4581799" y="473873"/>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00E5C8-EAC9-4191-8113-57EB5688FEA7}">
      <dsp:nvSpPr>
        <dsp:cNvPr id="0" name=""/>
        <dsp:cNvSpPr/>
      </dsp:nvSpPr>
      <dsp:spPr>
        <a:xfrm>
          <a:off x="4815799" y="707874"/>
          <a:ext cx="630000" cy="630000"/>
        </a:xfrm>
        <a:prstGeom prst="rect">
          <a:avLst/>
        </a:prstGeom>
        <a:blipFill>
          <a:blip xmlns:r="http://schemas.openxmlformats.org/officeDocument/2006/relationships" r:embed="rId3"/>
          <a:srcRect/>
          <a:stretch>
            <a:fillRect t="-15000" b="-15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C4E7D7-C83D-454F-8CD2-24C6CC126938}">
      <dsp:nvSpPr>
        <dsp:cNvPr id="0" name=""/>
        <dsp:cNvSpPr/>
      </dsp:nvSpPr>
      <dsp:spPr>
        <a:xfrm>
          <a:off x="4230799" y="191387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dirty="0" err="1"/>
            <a:t>kibana</a:t>
          </a:r>
          <a:endParaRPr lang="en-US" sz="1900" kern="1200" dirty="0"/>
        </a:p>
      </dsp:txBody>
      <dsp:txXfrm>
        <a:off x="4230799" y="1913874"/>
        <a:ext cx="1800000" cy="720000"/>
      </dsp:txXfrm>
    </dsp:sp>
    <dsp:sp modelId="{7699B73C-93F3-4FEB-A737-A21BE5850F53}">
      <dsp:nvSpPr>
        <dsp:cNvPr id="0" name=""/>
        <dsp:cNvSpPr/>
      </dsp:nvSpPr>
      <dsp:spPr>
        <a:xfrm>
          <a:off x="6696799" y="473873"/>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1A7032-5D94-43B4-A5F4-7E728D3BDD7E}">
      <dsp:nvSpPr>
        <dsp:cNvPr id="0" name=""/>
        <dsp:cNvSpPr/>
      </dsp:nvSpPr>
      <dsp:spPr>
        <a:xfrm>
          <a:off x="6930800" y="707874"/>
          <a:ext cx="630000" cy="630000"/>
        </a:xfrm>
        <a:prstGeom prst="rect">
          <a:avLst/>
        </a:prstGeom>
        <a:blipFill>
          <a:blip xmlns:r="http://schemas.openxmlformats.org/officeDocument/2006/relationships" r:embed="rId4"/>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7506C9-B213-4678-9E8A-77F304BCF2B2}">
      <dsp:nvSpPr>
        <dsp:cNvPr id="0" name=""/>
        <dsp:cNvSpPr/>
      </dsp:nvSpPr>
      <dsp:spPr>
        <a:xfrm>
          <a:off x="6345799" y="191387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dirty="0"/>
            <a:t>Azure </a:t>
          </a:r>
          <a:r>
            <a:rPr lang="en-US" sz="1900" kern="1200" dirty="0" err="1"/>
            <a:t>Devops</a:t>
          </a:r>
          <a:endParaRPr lang="en-US" sz="1900" kern="1200" dirty="0"/>
        </a:p>
      </dsp:txBody>
      <dsp:txXfrm>
        <a:off x="6345799" y="1913874"/>
        <a:ext cx="1800000" cy="720000"/>
      </dsp:txXfrm>
    </dsp:sp>
    <dsp:sp modelId="{9E2CB7ED-C075-48EF-9970-48AC562C3C02}">
      <dsp:nvSpPr>
        <dsp:cNvPr id="0" name=""/>
        <dsp:cNvSpPr/>
      </dsp:nvSpPr>
      <dsp:spPr>
        <a:xfrm>
          <a:off x="8811800" y="473873"/>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C6E732-4370-4A38-946C-842EF1BDB58C}">
      <dsp:nvSpPr>
        <dsp:cNvPr id="0" name=""/>
        <dsp:cNvSpPr/>
      </dsp:nvSpPr>
      <dsp:spPr>
        <a:xfrm>
          <a:off x="9045800" y="707874"/>
          <a:ext cx="630000" cy="630000"/>
        </a:xfrm>
        <a:prstGeom prst="rect">
          <a:avLst/>
        </a:prstGeom>
        <a:blipFill>
          <a:blip xmlns:r="http://schemas.openxmlformats.org/officeDocument/2006/relationships" r:embed="rId5"/>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E270E5-B759-4AE8-9B85-BF33CA3B78E9}">
      <dsp:nvSpPr>
        <dsp:cNvPr id="0" name=""/>
        <dsp:cNvSpPr/>
      </dsp:nvSpPr>
      <dsp:spPr>
        <a:xfrm>
          <a:off x="8460800" y="191387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GB" sz="1900" kern="1200" dirty="0"/>
            <a:t>Bosun</a:t>
          </a:r>
          <a:endParaRPr lang="en-US" sz="1900" kern="1200" dirty="0"/>
        </a:p>
      </dsp:txBody>
      <dsp:txXfrm>
        <a:off x="8460800" y="1913874"/>
        <a:ext cx="1800000" cy="720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51830-0DC7-42CD-B5D4-7BE8E1D7D709}">
      <dsp:nvSpPr>
        <dsp:cNvPr id="0" name=""/>
        <dsp:cNvSpPr/>
      </dsp:nvSpPr>
      <dsp:spPr>
        <a:xfrm>
          <a:off x="351799" y="473873"/>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9C415A-EC29-43C6-AA67-FB88BF00B544}">
      <dsp:nvSpPr>
        <dsp:cNvPr id="0" name=""/>
        <dsp:cNvSpPr/>
      </dsp:nvSpPr>
      <dsp:spPr>
        <a:xfrm>
          <a:off x="522847" y="642524"/>
          <a:ext cx="755905" cy="760699"/>
        </a:xfrm>
        <a:prstGeom prst="rect">
          <a:avLst/>
        </a:prstGeom>
        <a:blipFill>
          <a:blip xmlns:r="http://schemas.openxmlformats.org/officeDocument/2006/relationships" r:embed="rId1"/>
          <a:srcRect/>
          <a:stretch>
            <a:fillRect t="-4000" b="-4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622477-632C-46AD-8CAB-0E118AC551DA}">
      <dsp:nvSpPr>
        <dsp:cNvPr id="0" name=""/>
        <dsp:cNvSpPr/>
      </dsp:nvSpPr>
      <dsp:spPr>
        <a:xfrm>
          <a:off x="799" y="191387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dirty="0"/>
            <a:t>Elasticsearch</a:t>
          </a:r>
        </a:p>
      </dsp:txBody>
      <dsp:txXfrm>
        <a:off x="799" y="1913874"/>
        <a:ext cx="1800000" cy="720000"/>
      </dsp:txXfrm>
    </dsp:sp>
    <dsp:sp modelId="{A4125C97-5F37-4EB9-90CA-0BF509B48E7D}">
      <dsp:nvSpPr>
        <dsp:cNvPr id="0" name=""/>
        <dsp:cNvSpPr/>
      </dsp:nvSpPr>
      <dsp:spPr>
        <a:xfrm>
          <a:off x="2466799" y="473873"/>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F2ED0E-8936-4D35-AE83-8F023A67F5EA}">
      <dsp:nvSpPr>
        <dsp:cNvPr id="0" name=""/>
        <dsp:cNvSpPr/>
      </dsp:nvSpPr>
      <dsp:spPr>
        <a:xfrm>
          <a:off x="2686303" y="706532"/>
          <a:ext cx="658992" cy="632683"/>
        </a:xfrm>
        <a:prstGeom prst="rect">
          <a:avLst/>
        </a:prstGeom>
        <a:blipFill>
          <a:blip xmlns:r="http://schemas.openxmlformats.org/officeDocument/2006/relationships" r:embed="rId2"/>
          <a:srcRect/>
          <a:stretch>
            <a:fillRect t="-5000" b="-5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0F3F51-5CA6-4636-A345-033662D6211D}">
      <dsp:nvSpPr>
        <dsp:cNvPr id="0" name=""/>
        <dsp:cNvSpPr/>
      </dsp:nvSpPr>
      <dsp:spPr>
        <a:xfrm>
          <a:off x="2115799" y="191387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dirty="0" err="1"/>
            <a:t>logstash</a:t>
          </a:r>
          <a:endParaRPr lang="en-US" sz="1900" kern="1200" dirty="0"/>
        </a:p>
      </dsp:txBody>
      <dsp:txXfrm>
        <a:off x="2115799" y="1913874"/>
        <a:ext cx="1800000" cy="720000"/>
      </dsp:txXfrm>
    </dsp:sp>
    <dsp:sp modelId="{70A7AC50-DBFA-4A39-8813-752060659988}">
      <dsp:nvSpPr>
        <dsp:cNvPr id="0" name=""/>
        <dsp:cNvSpPr/>
      </dsp:nvSpPr>
      <dsp:spPr>
        <a:xfrm>
          <a:off x="4581799" y="473873"/>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00E5C8-EAC9-4191-8113-57EB5688FEA7}">
      <dsp:nvSpPr>
        <dsp:cNvPr id="0" name=""/>
        <dsp:cNvSpPr/>
      </dsp:nvSpPr>
      <dsp:spPr>
        <a:xfrm>
          <a:off x="4815799" y="707874"/>
          <a:ext cx="630000" cy="630000"/>
        </a:xfrm>
        <a:prstGeom prst="rect">
          <a:avLst/>
        </a:prstGeom>
        <a:blipFill>
          <a:blip xmlns:r="http://schemas.openxmlformats.org/officeDocument/2006/relationships" r:embed="rId3"/>
          <a:srcRect/>
          <a:stretch>
            <a:fillRect t="-15000" b="-15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C4E7D7-C83D-454F-8CD2-24C6CC126938}">
      <dsp:nvSpPr>
        <dsp:cNvPr id="0" name=""/>
        <dsp:cNvSpPr/>
      </dsp:nvSpPr>
      <dsp:spPr>
        <a:xfrm>
          <a:off x="4230799" y="191387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dirty="0" err="1"/>
            <a:t>kibana</a:t>
          </a:r>
          <a:endParaRPr lang="en-US" sz="1900" kern="1200" dirty="0"/>
        </a:p>
      </dsp:txBody>
      <dsp:txXfrm>
        <a:off x="4230799" y="1913874"/>
        <a:ext cx="1800000" cy="720000"/>
      </dsp:txXfrm>
    </dsp:sp>
    <dsp:sp modelId="{7699B73C-93F3-4FEB-A737-A21BE5850F53}">
      <dsp:nvSpPr>
        <dsp:cNvPr id="0" name=""/>
        <dsp:cNvSpPr/>
      </dsp:nvSpPr>
      <dsp:spPr>
        <a:xfrm>
          <a:off x="6696799" y="473873"/>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1A7032-5D94-43B4-A5F4-7E728D3BDD7E}">
      <dsp:nvSpPr>
        <dsp:cNvPr id="0" name=""/>
        <dsp:cNvSpPr/>
      </dsp:nvSpPr>
      <dsp:spPr>
        <a:xfrm>
          <a:off x="6930800" y="707874"/>
          <a:ext cx="630000" cy="630000"/>
        </a:xfrm>
        <a:prstGeom prst="rect">
          <a:avLst/>
        </a:prstGeom>
        <a:blipFill>
          <a:blip xmlns:r="http://schemas.openxmlformats.org/officeDocument/2006/relationships" r:embed="rId4"/>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7506C9-B213-4678-9E8A-77F304BCF2B2}">
      <dsp:nvSpPr>
        <dsp:cNvPr id="0" name=""/>
        <dsp:cNvSpPr/>
      </dsp:nvSpPr>
      <dsp:spPr>
        <a:xfrm>
          <a:off x="6345799" y="191387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dirty="0"/>
            <a:t>Azure </a:t>
          </a:r>
          <a:r>
            <a:rPr lang="en-US" sz="1900" kern="1200" dirty="0" err="1"/>
            <a:t>Devops</a:t>
          </a:r>
          <a:endParaRPr lang="en-US" sz="1900" kern="1200" dirty="0"/>
        </a:p>
      </dsp:txBody>
      <dsp:txXfrm>
        <a:off x="6345799" y="1913874"/>
        <a:ext cx="1800000" cy="720000"/>
      </dsp:txXfrm>
    </dsp:sp>
    <dsp:sp modelId="{9E2CB7ED-C075-48EF-9970-48AC562C3C02}">
      <dsp:nvSpPr>
        <dsp:cNvPr id="0" name=""/>
        <dsp:cNvSpPr/>
      </dsp:nvSpPr>
      <dsp:spPr>
        <a:xfrm>
          <a:off x="8811800" y="473873"/>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C6E732-4370-4A38-946C-842EF1BDB58C}">
      <dsp:nvSpPr>
        <dsp:cNvPr id="0" name=""/>
        <dsp:cNvSpPr/>
      </dsp:nvSpPr>
      <dsp:spPr>
        <a:xfrm>
          <a:off x="9045800" y="707874"/>
          <a:ext cx="630000" cy="630000"/>
        </a:xfrm>
        <a:prstGeom prst="rect">
          <a:avLst/>
        </a:prstGeom>
        <a:blipFill>
          <a:blip xmlns:r="http://schemas.openxmlformats.org/officeDocument/2006/relationships" r:embed="rId5"/>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E270E5-B759-4AE8-9B85-BF33CA3B78E9}">
      <dsp:nvSpPr>
        <dsp:cNvPr id="0" name=""/>
        <dsp:cNvSpPr/>
      </dsp:nvSpPr>
      <dsp:spPr>
        <a:xfrm>
          <a:off x="8460800" y="191387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GB" sz="1900" kern="1200" dirty="0"/>
            <a:t>Bosun</a:t>
          </a:r>
          <a:endParaRPr lang="en-US" sz="1900" kern="1200" dirty="0"/>
        </a:p>
      </dsp:txBody>
      <dsp:txXfrm>
        <a:off x="8460800" y="1913874"/>
        <a:ext cx="18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7AC50-DBFA-4A39-8813-752060659988}">
      <dsp:nvSpPr>
        <dsp:cNvPr id="0" name=""/>
        <dsp:cNvSpPr/>
      </dsp:nvSpPr>
      <dsp:spPr>
        <a:xfrm>
          <a:off x="291748" y="658444"/>
          <a:ext cx="910353" cy="91035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00E5C8-EAC9-4191-8113-57EB5688FEA7}">
      <dsp:nvSpPr>
        <dsp:cNvPr id="0" name=""/>
        <dsp:cNvSpPr/>
      </dsp:nvSpPr>
      <dsp:spPr>
        <a:xfrm>
          <a:off x="485758" y="852454"/>
          <a:ext cx="522333" cy="522333"/>
        </a:xfrm>
        <a:prstGeom prst="rect">
          <a:avLst/>
        </a:prstGeom>
        <a:blipFill>
          <a:blip xmlns:r="http://schemas.openxmlformats.org/officeDocument/2006/relationships" r:embed="rId1"/>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C4E7D7-C83D-454F-8CD2-24C6CC126938}">
      <dsp:nvSpPr>
        <dsp:cNvPr id="0" name=""/>
        <dsp:cNvSpPr/>
      </dsp:nvSpPr>
      <dsp:spPr>
        <a:xfrm>
          <a:off x="734" y="1852350"/>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Based on FLAUI </a:t>
          </a:r>
          <a:r>
            <a:rPr lang="en-GB" sz="1100" kern="1200" dirty="0">
              <a:hlinkClick xmlns:r="http://schemas.openxmlformats.org/officeDocument/2006/relationships" r:id="rId2"/>
            </a:rPr>
            <a:t>github.com/FlaUI/FlaUI</a:t>
          </a:r>
          <a:endParaRPr lang="en-US" sz="1100" kern="1200" dirty="0"/>
        </a:p>
      </dsp:txBody>
      <dsp:txXfrm>
        <a:off x="734" y="1852350"/>
        <a:ext cx="1492382" cy="596953"/>
      </dsp:txXfrm>
    </dsp:sp>
    <dsp:sp modelId="{9E2CB7ED-C075-48EF-9970-48AC562C3C02}">
      <dsp:nvSpPr>
        <dsp:cNvPr id="0" name=""/>
        <dsp:cNvSpPr/>
      </dsp:nvSpPr>
      <dsp:spPr>
        <a:xfrm>
          <a:off x="2045298" y="658444"/>
          <a:ext cx="910353" cy="91035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C6E732-4370-4A38-946C-842EF1BDB58C}">
      <dsp:nvSpPr>
        <dsp:cNvPr id="0" name=""/>
        <dsp:cNvSpPr/>
      </dsp:nvSpPr>
      <dsp:spPr>
        <a:xfrm>
          <a:off x="2239308" y="852454"/>
          <a:ext cx="522333" cy="5223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E270E5-B759-4AE8-9B85-BF33CA3B78E9}">
      <dsp:nvSpPr>
        <dsp:cNvPr id="0" name=""/>
        <dsp:cNvSpPr/>
      </dsp:nvSpPr>
      <dsp:spPr>
        <a:xfrm>
          <a:off x="1754283" y="1852350"/>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dirty="0"/>
            <a:t>Microsoft UIA Automation</a:t>
          </a:r>
          <a:endParaRPr lang="en-US" sz="1100" kern="1200" dirty="0"/>
        </a:p>
      </dsp:txBody>
      <dsp:txXfrm>
        <a:off x="1754283" y="1852350"/>
        <a:ext cx="1492382" cy="596953"/>
      </dsp:txXfrm>
    </dsp:sp>
    <dsp:sp modelId="{5B551830-0DC7-42CD-B5D4-7BE8E1D7D709}">
      <dsp:nvSpPr>
        <dsp:cNvPr id="0" name=""/>
        <dsp:cNvSpPr/>
      </dsp:nvSpPr>
      <dsp:spPr>
        <a:xfrm>
          <a:off x="3798848" y="658444"/>
          <a:ext cx="910353" cy="91035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9C415A-EC29-43C6-AA67-FB88BF00B544}">
      <dsp:nvSpPr>
        <dsp:cNvPr id="0" name=""/>
        <dsp:cNvSpPr/>
      </dsp:nvSpPr>
      <dsp:spPr>
        <a:xfrm>
          <a:off x="3940663" y="798272"/>
          <a:ext cx="626722" cy="630697"/>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622477-632C-46AD-8CAB-0E118AC551DA}">
      <dsp:nvSpPr>
        <dsp:cNvPr id="0" name=""/>
        <dsp:cNvSpPr/>
      </dsp:nvSpPr>
      <dsp:spPr>
        <a:xfrm>
          <a:off x="3507833" y="1852350"/>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dirty="0"/>
            <a:t>C#</a:t>
          </a:r>
          <a:endParaRPr lang="en-US" sz="1100" kern="1200" dirty="0"/>
        </a:p>
      </dsp:txBody>
      <dsp:txXfrm>
        <a:off x="3507833" y="1852350"/>
        <a:ext cx="1492382" cy="596953"/>
      </dsp:txXfrm>
    </dsp:sp>
    <dsp:sp modelId="{6AD5EBDD-BB8F-4510-8B0C-C8ECAF8F3743}">
      <dsp:nvSpPr>
        <dsp:cNvPr id="0" name=""/>
        <dsp:cNvSpPr/>
      </dsp:nvSpPr>
      <dsp:spPr>
        <a:xfrm>
          <a:off x="5552398" y="658444"/>
          <a:ext cx="910353" cy="91035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F3202D-06DB-4025-B2CA-22495AAEEE5B}">
      <dsp:nvSpPr>
        <dsp:cNvPr id="0" name=""/>
        <dsp:cNvSpPr/>
      </dsp:nvSpPr>
      <dsp:spPr>
        <a:xfrm>
          <a:off x="5746407" y="852454"/>
          <a:ext cx="522333" cy="522333"/>
        </a:xfrm>
        <a:prstGeom prst="rect">
          <a:avLst/>
        </a:prstGeom>
        <a:blipFill>
          <a:blip xmlns:r="http://schemas.openxmlformats.org/officeDocument/2006/relationships" r:embed="rId6"/>
          <a:srcRect/>
          <a:stretch>
            <a:fillRect t="-2000" b="-2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F88A04-48D2-497D-91FD-A1F0FBD5FBA0}">
      <dsp:nvSpPr>
        <dsp:cNvPr id="0" name=""/>
        <dsp:cNvSpPr/>
      </dsp:nvSpPr>
      <dsp:spPr>
        <a:xfrm>
          <a:off x="5261383" y="1852350"/>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Fluent Assertions</a:t>
          </a:r>
        </a:p>
      </dsp:txBody>
      <dsp:txXfrm>
        <a:off x="5261383" y="1852350"/>
        <a:ext cx="1492382" cy="596953"/>
      </dsp:txXfrm>
    </dsp:sp>
    <dsp:sp modelId="{A4125C97-5F37-4EB9-90CA-0BF509B48E7D}">
      <dsp:nvSpPr>
        <dsp:cNvPr id="0" name=""/>
        <dsp:cNvSpPr/>
      </dsp:nvSpPr>
      <dsp:spPr>
        <a:xfrm>
          <a:off x="7305947" y="658444"/>
          <a:ext cx="910353" cy="91035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F2ED0E-8936-4D35-AE83-8F023A67F5EA}">
      <dsp:nvSpPr>
        <dsp:cNvPr id="0" name=""/>
        <dsp:cNvSpPr/>
      </dsp:nvSpPr>
      <dsp:spPr>
        <a:xfrm>
          <a:off x="7487938" y="851341"/>
          <a:ext cx="546371" cy="524559"/>
        </a:xfrm>
        <a:prstGeom prst="rect">
          <a:avLst/>
        </a:prstGeom>
        <a:blipFill>
          <a:blip xmlns:r="http://schemas.openxmlformats.org/officeDocument/2006/relationships" r:embed="rId7"/>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0F3F51-5CA6-4636-A345-033662D6211D}">
      <dsp:nvSpPr>
        <dsp:cNvPr id="0" name=""/>
        <dsp:cNvSpPr/>
      </dsp:nvSpPr>
      <dsp:spPr>
        <a:xfrm>
          <a:off x="7014933" y="1852350"/>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MSTest</a:t>
          </a:r>
          <a:endParaRPr lang="en-US" sz="1100" kern="1200"/>
        </a:p>
      </dsp:txBody>
      <dsp:txXfrm>
        <a:off x="7014933" y="1852350"/>
        <a:ext cx="1492382" cy="596953"/>
      </dsp:txXfrm>
    </dsp:sp>
    <dsp:sp modelId="{4A39A0A8-FA83-41EF-AB06-CCAAFD59329F}">
      <dsp:nvSpPr>
        <dsp:cNvPr id="0" name=""/>
        <dsp:cNvSpPr/>
      </dsp:nvSpPr>
      <dsp:spPr>
        <a:xfrm>
          <a:off x="9059497" y="658444"/>
          <a:ext cx="910353" cy="91035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2543DE-970B-4544-9C4D-C315E35A7B02}">
      <dsp:nvSpPr>
        <dsp:cNvPr id="0" name=""/>
        <dsp:cNvSpPr/>
      </dsp:nvSpPr>
      <dsp:spPr>
        <a:xfrm>
          <a:off x="9253507" y="852454"/>
          <a:ext cx="522333" cy="522333"/>
        </a:xfrm>
        <a:prstGeom prst="rect">
          <a:avLst/>
        </a:prstGeom>
        <a:blipFill>
          <a:blip xmlns:r="http://schemas.openxmlformats.org/officeDocument/2006/relationships" r:embed="rId8"/>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BAE311-CDED-48D4-897D-180131A2490B}">
      <dsp:nvSpPr>
        <dsp:cNvPr id="0" name=""/>
        <dsp:cNvSpPr/>
      </dsp:nvSpPr>
      <dsp:spPr>
        <a:xfrm>
          <a:off x="8768483" y="1852350"/>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dirty="0"/>
            <a:t>Azure DevOps</a:t>
          </a:r>
          <a:endParaRPr lang="en-US" sz="1100" kern="1200" dirty="0"/>
        </a:p>
      </dsp:txBody>
      <dsp:txXfrm>
        <a:off x="8768483" y="1852350"/>
        <a:ext cx="1492382" cy="5969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7AC50-DBFA-4A39-8813-752060659988}">
      <dsp:nvSpPr>
        <dsp:cNvPr id="0" name=""/>
        <dsp:cNvSpPr/>
      </dsp:nvSpPr>
      <dsp:spPr>
        <a:xfrm>
          <a:off x="291748" y="658444"/>
          <a:ext cx="910353" cy="91035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00E5C8-EAC9-4191-8113-57EB5688FEA7}">
      <dsp:nvSpPr>
        <dsp:cNvPr id="0" name=""/>
        <dsp:cNvSpPr/>
      </dsp:nvSpPr>
      <dsp:spPr>
        <a:xfrm>
          <a:off x="485758" y="852454"/>
          <a:ext cx="522333" cy="522333"/>
        </a:xfrm>
        <a:prstGeom prst="rect">
          <a:avLst/>
        </a:prstGeom>
        <a:blipFill>
          <a:blip xmlns:r="http://schemas.openxmlformats.org/officeDocument/2006/relationships" r:embed="rId1"/>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C4E7D7-C83D-454F-8CD2-24C6CC126938}">
      <dsp:nvSpPr>
        <dsp:cNvPr id="0" name=""/>
        <dsp:cNvSpPr/>
      </dsp:nvSpPr>
      <dsp:spPr>
        <a:xfrm>
          <a:off x="734" y="1852350"/>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Based on FLAUI </a:t>
          </a:r>
          <a:r>
            <a:rPr lang="en-GB" sz="1100" kern="1200" dirty="0">
              <a:hlinkClick xmlns:r="http://schemas.openxmlformats.org/officeDocument/2006/relationships" r:id="rId2"/>
            </a:rPr>
            <a:t>github.com/FlaUI/FlaUI</a:t>
          </a:r>
          <a:endParaRPr lang="en-US" sz="1100" kern="1200" dirty="0"/>
        </a:p>
      </dsp:txBody>
      <dsp:txXfrm>
        <a:off x="734" y="1852350"/>
        <a:ext cx="1492382" cy="596953"/>
      </dsp:txXfrm>
    </dsp:sp>
    <dsp:sp modelId="{9E2CB7ED-C075-48EF-9970-48AC562C3C02}">
      <dsp:nvSpPr>
        <dsp:cNvPr id="0" name=""/>
        <dsp:cNvSpPr/>
      </dsp:nvSpPr>
      <dsp:spPr>
        <a:xfrm>
          <a:off x="2045298" y="658444"/>
          <a:ext cx="910353" cy="91035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C6E732-4370-4A38-946C-842EF1BDB58C}">
      <dsp:nvSpPr>
        <dsp:cNvPr id="0" name=""/>
        <dsp:cNvSpPr/>
      </dsp:nvSpPr>
      <dsp:spPr>
        <a:xfrm>
          <a:off x="2239308" y="852454"/>
          <a:ext cx="522333" cy="5223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E270E5-B759-4AE8-9B85-BF33CA3B78E9}">
      <dsp:nvSpPr>
        <dsp:cNvPr id="0" name=""/>
        <dsp:cNvSpPr/>
      </dsp:nvSpPr>
      <dsp:spPr>
        <a:xfrm>
          <a:off x="1754283" y="1852350"/>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dirty="0"/>
            <a:t>Microsoft UIA Automation</a:t>
          </a:r>
          <a:endParaRPr lang="en-US" sz="1100" kern="1200" dirty="0"/>
        </a:p>
      </dsp:txBody>
      <dsp:txXfrm>
        <a:off x="1754283" y="1852350"/>
        <a:ext cx="1492382" cy="596953"/>
      </dsp:txXfrm>
    </dsp:sp>
    <dsp:sp modelId="{5B551830-0DC7-42CD-B5D4-7BE8E1D7D709}">
      <dsp:nvSpPr>
        <dsp:cNvPr id="0" name=""/>
        <dsp:cNvSpPr/>
      </dsp:nvSpPr>
      <dsp:spPr>
        <a:xfrm>
          <a:off x="3798848" y="658444"/>
          <a:ext cx="910353" cy="91035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9C415A-EC29-43C6-AA67-FB88BF00B544}">
      <dsp:nvSpPr>
        <dsp:cNvPr id="0" name=""/>
        <dsp:cNvSpPr/>
      </dsp:nvSpPr>
      <dsp:spPr>
        <a:xfrm>
          <a:off x="3940663" y="798272"/>
          <a:ext cx="626722" cy="630697"/>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622477-632C-46AD-8CAB-0E118AC551DA}">
      <dsp:nvSpPr>
        <dsp:cNvPr id="0" name=""/>
        <dsp:cNvSpPr/>
      </dsp:nvSpPr>
      <dsp:spPr>
        <a:xfrm>
          <a:off x="3507833" y="1852350"/>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dirty="0"/>
            <a:t>C#</a:t>
          </a:r>
          <a:endParaRPr lang="en-US" sz="1100" kern="1200" dirty="0"/>
        </a:p>
      </dsp:txBody>
      <dsp:txXfrm>
        <a:off x="3507833" y="1852350"/>
        <a:ext cx="1492382" cy="596953"/>
      </dsp:txXfrm>
    </dsp:sp>
    <dsp:sp modelId="{6AD5EBDD-BB8F-4510-8B0C-C8ECAF8F3743}">
      <dsp:nvSpPr>
        <dsp:cNvPr id="0" name=""/>
        <dsp:cNvSpPr/>
      </dsp:nvSpPr>
      <dsp:spPr>
        <a:xfrm>
          <a:off x="5552398" y="658444"/>
          <a:ext cx="910353" cy="91035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F3202D-06DB-4025-B2CA-22495AAEEE5B}">
      <dsp:nvSpPr>
        <dsp:cNvPr id="0" name=""/>
        <dsp:cNvSpPr/>
      </dsp:nvSpPr>
      <dsp:spPr>
        <a:xfrm>
          <a:off x="5746407" y="852454"/>
          <a:ext cx="522333" cy="522333"/>
        </a:xfrm>
        <a:prstGeom prst="rect">
          <a:avLst/>
        </a:prstGeom>
        <a:blipFill>
          <a:blip xmlns:r="http://schemas.openxmlformats.org/officeDocument/2006/relationships" r:embed="rId6"/>
          <a:srcRect/>
          <a:stretch>
            <a:fillRect t="-2000" b="-2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F88A04-48D2-497D-91FD-A1F0FBD5FBA0}">
      <dsp:nvSpPr>
        <dsp:cNvPr id="0" name=""/>
        <dsp:cNvSpPr/>
      </dsp:nvSpPr>
      <dsp:spPr>
        <a:xfrm>
          <a:off x="5261383" y="1852350"/>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Fluent Assertions</a:t>
          </a:r>
        </a:p>
      </dsp:txBody>
      <dsp:txXfrm>
        <a:off x="5261383" y="1852350"/>
        <a:ext cx="1492382" cy="596953"/>
      </dsp:txXfrm>
    </dsp:sp>
    <dsp:sp modelId="{A4125C97-5F37-4EB9-90CA-0BF509B48E7D}">
      <dsp:nvSpPr>
        <dsp:cNvPr id="0" name=""/>
        <dsp:cNvSpPr/>
      </dsp:nvSpPr>
      <dsp:spPr>
        <a:xfrm>
          <a:off x="7305947" y="658444"/>
          <a:ext cx="910353" cy="91035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F2ED0E-8936-4D35-AE83-8F023A67F5EA}">
      <dsp:nvSpPr>
        <dsp:cNvPr id="0" name=""/>
        <dsp:cNvSpPr/>
      </dsp:nvSpPr>
      <dsp:spPr>
        <a:xfrm>
          <a:off x="7487938" y="851341"/>
          <a:ext cx="546371" cy="524559"/>
        </a:xfrm>
        <a:prstGeom prst="rect">
          <a:avLst/>
        </a:prstGeom>
        <a:blipFill>
          <a:blip xmlns:r="http://schemas.openxmlformats.org/officeDocument/2006/relationships" r:embed="rId7"/>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0F3F51-5CA6-4636-A345-033662D6211D}">
      <dsp:nvSpPr>
        <dsp:cNvPr id="0" name=""/>
        <dsp:cNvSpPr/>
      </dsp:nvSpPr>
      <dsp:spPr>
        <a:xfrm>
          <a:off x="7014933" y="1852350"/>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MSTest</a:t>
          </a:r>
          <a:endParaRPr lang="en-US" sz="1100" kern="1200"/>
        </a:p>
      </dsp:txBody>
      <dsp:txXfrm>
        <a:off x="7014933" y="1852350"/>
        <a:ext cx="1492382" cy="596953"/>
      </dsp:txXfrm>
    </dsp:sp>
    <dsp:sp modelId="{4A39A0A8-FA83-41EF-AB06-CCAAFD59329F}">
      <dsp:nvSpPr>
        <dsp:cNvPr id="0" name=""/>
        <dsp:cNvSpPr/>
      </dsp:nvSpPr>
      <dsp:spPr>
        <a:xfrm>
          <a:off x="9059497" y="658444"/>
          <a:ext cx="910353" cy="91035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2543DE-970B-4544-9C4D-C315E35A7B02}">
      <dsp:nvSpPr>
        <dsp:cNvPr id="0" name=""/>
        <dsp:cNvSpPr/>
      </dsp:nvSpPr>
      <dsp:spPr>
        <a:xfrm>
          <a:off x="9253507" y="852454"/>
          <a:ext cx="522333" cy="522333"/>
        </a:xfrm>
        <a:prstGeom prst="rect">
          <a:avLst/>
        </a:prstGeom>
        <a:blipFill>
          <a:blip xmlns:r="http://schemas.openxmlformats.org/officeDocument/2006/relationships" r:embed="rId8"/>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BAE311-CDED-48D4-897D-180131A2490B}">
      <dsp:nvSpPr>
        <dsp:cNvPr id="0" name=""/>
        <dsp:cNvSpPr/>
      </dsp:nvSpPr>
      <dsp:spPr>
        <a:xfrm>
          <a:off x="8768483" y="1852350"/>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dirty="0"/>
            <a:t>Azure DevOps</a:t>
          </a:r>
          <a:endParaRPr lang="en-US" sz="1100" kern="1200" dirty="0"/>
        </a:p>
      </dsp:txBody>
      <dsp:txXfrm>
        <a:off x="8768483" y="1852350"/>
        <a:ext cx="1492382" cy="5969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7AC50-DBFA-4A39-8813-752060659988}">
      <dsp:nvSpPr>
        <dsp:cNvPr id="0" name=""/>
        <dsp:cNvSpPr/>
      </dsp:nvSpPr>
      <dsp:spPr>
        <a:xfrm>
          <a:off x="291748" y="658444"/>
          <a:ext cx="910353" cy="91035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00E5C8-EAC9-4191-8113-57EB5688FEA7}">
      <dsp:nvSpPr>
        <dsp:cNvPr id="0" name=""/>
        <dsp:cNvSpPr/>
      </dsp:nvSpPr>
      <dsp:spPr>
        <a:xfrm>
          <a:off x="485758" y="852454"/>
          <a:ext cx="522333" cy="522333"/>
        </a:xfrm>
        <a:prstGeom prst="rect">
          <a:avLst/>
        </a:prstGeom>
        <a:blipFill>
          <a:blip xmlns:r="http://schemas.openxmlformats.org/officeDocument/2006/relationships" r:embed="rId1"/>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C4E7D7-C83D-454F-8CD2-24C6CC126938}">
      <dsp:nvSpPr>
        <dsp:cNvPr id="0" name=""/>
        <dsp:cNvSpPr/>
      </dsp:nvSpPr>
      <dsp:spPr>
        <a:xfrm>
          <a:off x="734" y="1852350"/>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Based on FLAUI </a:t>
          </a:r>
          <a:r>
            <a:rPr lang="en-GB" sz="1100" kern="1200" dirty="0">
              <a:hlinkClick xmlns:r="http://schemas.openxmlformats.org/officeDocument/2006/relationships" r:id="rId2"/>
            </a:rPr>
            <a:t>github.com/FlaUI/FlaUI</a:t>
          </a:r>
          <a:endParaRPr lang="en-US" sz="1100" kern="1200" dirty="0"/>
        </a:p>
      </dsp:txBody>
      <dsp:txXfrm>
        <a:off x="734" y="1852350"/>
        <a:ext cx="1492382" cy="596953"/>
      </dsp:txXfrm>
    </dsp:sp>
    <dsp:sp modelId="{9E2CB7ED-C075-48EF-9970-48AC562C3C02}">
      <dsp:nvSpPr>
        <dsp:cNvPr id="0" name=""/>
        <dsp:cNvSpPr/>
      </dsp:nvSpPr>
      <dsp:spPr>
        <a:xfrm>
          <a:off x="2045298" y="658444"/>
          <a:ext cx="910353" cy="91035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C6E732-4370-4A38-946C-842EF1BDB58C}">
      <dsp:nvSpPr>
        <dsp:cNvPr id="0" name=""/>
        <dsp:cNvSpPr/>
      </dsp:nvSpPr>
      <dsp:spPr>
        <a:xfrm>
          <a:off x="2239308" y="852454"/>
          <a:ext cx="522333" cy="5223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E270E5-B759-4AE8-9B85-BF33CA3B78E9}">
      <dsp:nvSpPr>
        <dsp:cNvPr id="0" name=""/>
        <dsp:cNvSpPr/>
      </dsp:nvSpPr>
      <dsp:spPr>
        <a:xfrm>
          <a:off x="1754283" y="1852350"/>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dirty="0"/>
            <a:t>Microsoft UIA Automation</a:t>
          </a:r>
          <a:endParaRPr lang="en-US" sz="1100" kern="1200" dirty="0"/>
        </a:p>
      </dsp:txBody>
      <dsp:txXfrm>
        <a:off x="1754283" y="1852350"/>
        <a:ext cx="1492382" cy="596953"/>
      </dsp:txXfrm>
    </dsp:sp>
    <dsp:sp modelId="{5B551830-0DC7-42CD-B5D4-7BE8E1D7D709}">
      <dsp:nvSpPr>
        <dsp:cNvPr id="0" name=""/>
        <dsp:cNvSpPr/>
      </dsp:nvSpPr>
      <dsp:spPr>
        <a:xfrm>
          <a:off x="3798848" y="658444"/>
          <a:ext cx="910353" cy="91035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9C415A-EC29-43C6-AA67-FB88BF00B544}">
      <dsp:nvSpPr>
        <dsp:cNvPr id="0" name=""/>
        <dsp:cNvSpPr/>
      </dsp:nvSpPr>
      <dsp:spPr>
        <a:xfrm>
          <a:off x="3940663" y="798272"/>
          <a:ext cx="626722" cy="630697"/>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622477-632C-46AD-8CAB-0E118AC551DA}">
      <dsp:nvSpPr>
        <dsp:cNvPr id="0" name=""/>
        <dsp:cNvSpPr/>
      </dsp:nvSpPr>
      <dsp:spPr>
        <a:xfrm>
          <a:off x="3507833" y="1852350"/>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dirty="0"/>
            <a:t>C#</a:t>
          </a:r>
          <a:endParaRPr lang="en-US" sz="1100" kern="1200" dirty="0"/>
        </a:p>
      </dsp:txBody>
      <dsp:txXfrm>
        <a:off x="3507833" y="1852350"/>
        <a:ext cx="1492382" cy="596953"/>
      </dsp:txXfrm>
    </dsp:sp>
    <dsp:sp modelId="{6AD5EBDD-BB8F-4510-8B0C-C8ECAF8F3743}">
      <dsp:nvSpPr>
        <dsp:cNvPr id="0" name=""/>
        <dsp:cNvSpPr/>
      </dsp:nvSpPr>
      <dsp:spPr>
        <a:xfrm>
          <a:off x="5552398" y="658444"/>
          <a:ext cx="910353" cy="91035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F3202D-06DB-4025-B2CA-22495AAEEE5B}">
      <dsp:nvSpPr>
        <dsp:cNvPr id="0" name=""/>
        <dsp:cNvSpPr/>
      </dsp:nvSpPr>
      <dsp:spPr>
        <a:xfrm>
          <a:off x="5746407" y="852454"/>
          <a:ext cx="522333" cy="522333"/>
        </a:xfrm>
        <a:prstGeom prst="rect">
          <a:avLst/>
        </a:prstGeom>
        <a:blipFill>
          <a:blip xmlns:r="http://schemas.openxmlformats.org/officeDocument/2006/relationships" r:embed="rId6"/>
          <a:srcRect/>
          <a:stretch>
            <a:fillRect t="-2000" b="-2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F88A04-48D2-497D-91FD-A1F0FBD5FBA0}">
      <dsp:nvSpPr>
        <dsp:cNvPr id="0" name=""/>
        <dsp:cNvSpPr/>
      </dsp:nvSpPr>
      <dsp:spPr>
        <a:xfrm>
          <a:off x="5261383" y="1852350"/>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Fluent Assertions</a:t>
          </a:r>
        </a:p>
      </dsp:txBody>
      <dsp:txXfrm>
        <a:off x="5261383" y="1852350"/>
        <a:ext cx="1492382" cy="596953"/>
      </dsp:txXfrm>
    </dsp:sp>
    <dsp:sp modelId="{A4125C97-5F37-4EB9-90CA-0BF509B48E7D}">
      <dsp:nvSpPr>
        <dsp:cNvPr id="0" name=""/>
        <dsp:cNvSpPr/>
      </dsp:nvSpPr>
      <dsp:spPr>
        <a:xfrm>
          <a:off x="7305947" y="658444"/>
          <a:ext cx="910353" cy="91035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F2ED0E-8936-4D35-AE83-8F023A67F5EA}">
      <dsp:nvSpPr>
        <dsp:cNvPr id="0" name=""/>
        <dsp:cNvSpPr/>
      </dsp:nvSpPr>
      <dsp:spPr>
        <a:xfrm>
          <a:off x="7487938" y="851341"/>
          <a:ext cx="546371" cy="524559"/>
        </a:xfrm>
        <a:prstGeom prst="rect">
          <a:avLst/>
        </a:prstGeom>
        <a:blipFill>
          <a:blip xmlns:r="http://schemas.openxmlformats.org/officeDocument/2006/relationships" r:embed="rId7"/>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0F3F51-5CA6-4636-A345-033662D6211D}">
      <dsp:nvSpPr>
        <dsp:cNvPr id="0" name=""/>
        <dsp:cNvSpPr/>
      </dsp:nvSpPr>
      <dsp:spPr>
        <a:xfrm>
          <a:off x="7014933" y="1852350"/>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MSTest</a:t>
          </a:r>
          <a:endParaRPr lang="en-US" sz="1100" kern="1200"/>
        </a:p>
      </dsp:txBody>
      <dsp:txXfrm>
        <a:off x="7014933" y="1852350"/>
        <a:ext cx="1492382" cy="596953"/>
      </dsp:txXfrm>
    </dsp:sp>
    <dsp:sp modelId="{4A39A0A8-FA83-41EF-AB06-CCAAFD59329F}">
      <dsp:nvSpPr>
        <dsp:cNvPr id="0" name=""/>
        <dsp:cNvSpPr/>
      </dsp:nvSpPr>
      <dsp:spPr>
        <a:xfrm>
          <a:off x="9059497" y="658444"/>
          <a:ext cx="910353" cy="91035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2543DE-970B-4544-9C4D-C315E35A7B02}">
      <dsp:nvSpPr>
        <dsp:cNvPr id="0" name=""/>
        <dsp:cNvSpPr/>
      </dsp:nvSpPr>
      <dsp:spPr>
        <a:xfrm>
          <a:off x="9253507" y="852454"/>
          <a:ext cx="522333" cy="522333"/>
        </a:xfrm>
        <a:prstGeom prst="rect">
          <a:avLst/>
        </a:prstGeom>
        <a:blipFill>
          <a:blip xmlns:r="http://schemas.openxmlformats.org/officeDocument/2006/relationships" r:embed="rId8"/>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BAE311-CDED-48D4-897D-180131A2490B}">
      <dsp:nvSpPr>
        <dsp:cNvPr id="0" name=""/>
        <dsp:cNvSpPr/>
      </dsp:nvSpPr>
      <dsp:spPr>
        <a:xfrm>
          <a:off x="8768483" y="1852350"/>
          <a:ext cx="1492382" cy="596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dirty="0"/>
            <a:t>Azure DevOps</a:t>
          </a:r>
          <a:endParaRPr lang="en-US" sz="1100" kern="1200" dirty="0"/>
        </a:p>
      </dsp:txBody>
      <dsp:txXfrm>
        <a:off x="8768483" y="1852350"/>
        <a:ext cx="1492382" cy="5969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51830-0DC7-42CD-B5D4-7BE8E1D7D709}">
      <dsp:nvSpPr>
        <dsp:cNvPr id="0" name=""/>
        <dsp:cNvSpPr/>
      </dsp:nvSpPr>
      <dsp:spPr>
        <a:xfrm>
          <a:off x="862601" y="368103"/>
          <a:ext cx="1259299" cy="125929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9C415A-EC29-43C6-AA67-FB88BF00B544}">
      <dsp:nvSpPr>
        <dsp:cNvPr id="0" name=""/>
        <dsp:cNvSpPr/>
      </dsp:nvSpPr>
      <dsp:spPr>
        <a:xfrm>
          <a:off x="1058775" y="561529"/>
          <a:ext cx="866950" cy="872448"/>
        </a:xfrm>
        <a:prstGeom prst="rect">
          <a:avLst/>
        </a:prstGeom>
        <a:blipFill>
          <a:blip xmlns:r="http://schemas.openxmlformats.org/officeDocument/2006/relationships" r:embed="rId1"/>
          <a:srcRect/>
          <a:stretch>
            <a:fillRect t="-16000" b="-16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622477-632C-46AD-8CAB-0E118AC551DA}">
      <dsp:nvSpPr>
        <dsp:cNvPr id="0" name=""/>
        <dsp:cNvSpPr/>
      </dsp:nvSpPr>
      <dsp:spPr>
        <a:xfrm>
          <a:off x="460038" y="2019644"/>
          <a:ext cx="20644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err="1"/>
            <a:t>Hashicorp</a:t>
          </a:r>
          <a:r>
            <a:rPr lang="en-US" sz="2000" kern="1200" dirty="0"/>
            <a:t> packer</a:t>
          </a:r>
        </a:p>
      </dsp:txBody>
      <dsp:txXfrm>
        <a:off x="460038" y="2019644"/>
        <a:ext cx="2064425" cy="720000"/>
      </dsp:txXfrm>
    </dsp:sp>
    <dsp:sp modelId="{A4125C97-5F37-4EB9-90CA-0BF509B48E7D}">
      <dsp:nvSpPr>
        <dsp:cNvPr id="0" name=""/>
        <dsp:cNvSpPr/>
      </dsp:nvSpPr>
      <dsp:spPr>
        <a:xfrm>
          <a:off x="3288300" y="368103"/>
          <a:ext cx="1259299" cy="125929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F2ED0E-8936-4D35-AE83-8F023A67F5EA}">
      <dsp:nvSpPr>
        <dsp:cNvPr id="0" name=""/>
        <dsp:cNvSpPr/>
      </dsp:nvSpPr>
      <dsp:spPr>
        <a:xfrm>
          <a:off x="3540050" y="634940"/>
          <a:ext cx="755800" cy="725626"/>
        </a:xfrm>
        <a:prstGeom prst="rect">
          <a:avLst/>
        </a:prstGeom>
        <a:blipFill>
          <a:blip xmlns:r="http://schemas.openxmlformats.org/officeDocument/2006/relationships" r:embed="rId2"/>
          <a:srcRect/>
          <a:stretch>
            <a:fillRect l="-1000" r="-1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0F3F51-5CA6-4636-A345-033662D6211D}">
      <dsp:nvSpPr>
        <dsp:cNvPr id="0" name=""/>
        <dsp:cNvSpPr/>
      </dsp:nvSpPr>
      <dsp:spPr>
        <a:xfrm>
          <a:off x="2885737" y="2019644"/>
          <a:ext cx="20644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Microsoft</a:t>
          </a:r>
        </a:p>
        <a:p>
          <a:pPr marL="0" lvl="0" indent="0" algn="ctr" defTabSz="889000">
            <a:lnSpc>
              <a:spcPct val="100000"/>
            </a:lnSpc>
            <a:spcBef>
              <a:spcPct val="0"/>
            </a:spcBef>
            <a:spcAft>
              <a:spcPct val="35000"/>
            </a:spcAft>
            <a:buNone/>
            <a:defRPr cap="all"/>
          </a:pPr>
          <a:r>
            <a:rPr lang="en-US" sz="2000" kern="1200" dirty="0"/>
            <a:t>Hyper-V</a:t>
          </a:r>
        </a:p>
      </dsp:txBody>
      <dsp:txXfrm>
        <a:off x="2885737" y="2019644"/>
        <a:ext cx="2064425" cy="720000"/>
      </dsp:txXfrm>
    </dsp:sp>
    <dsp:sp modelId="{70A7AC50-DBFA-4A39-8813-752060659988}">
      <dsp:nvSpPr>
        <dsp:cNvPr id="0" name=""/>
        <dsp:cNvSpPr/>
      </dsp:nvSpPr>
      <dsp:spPr>
        <a:xfrm>
          <a:off x="5714000" y="368103"/>
          <a:ext cx="1259299" cy="125929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00E5C8-EAC9-4191-8113-57EB5688FEA7}">
      <dsp:nvSpPr>
        <dsp:cNvPr id="0" name=""/>
        <dsp:cNvSpPr/>
      </dsp:nvSpPr>
      <dsp:spPr>
        <a:xfrm>
          <a:off x="5982375" y="636479"/>
          <a:ext cx="722548" cy="722548"/>
        </a:xfrm>
        <a:prstGeom prst="rect">
          <a:avLst/>
        </a:prstGeom>
        <a:blipFill>
          <a:blip xmlns:r="http://schemas.openxmlformats.org/officeDocument/2006/relationships" r:embed="rId3"/>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C4E7D7-C83D-454F-8CD2-24C6CC126938}">
      <dsp:nvSpPr>
        <dsp:cNvPr id="0" name=""/>
        <dsp:cNvSpPr/>
      </dsp:nvSpPr>
      <dsp:spPr>
        <a:xfrm>
          <a:off x="5311437" y="2019644"/>
          <a:ext cx="20644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Azure DevOps</a:t>
          </a:r>
        </a:p>
      </dsp:txBody>
      <dsp:txXfrm>
        <a:off x="5311437" y="2019644"/>
        <a:ext cx="2064425" cy="720000"/>
      </dsp:txXfrm>
    </dsp:sp>
    <dsp:sp modelId="{9E2CB7ED-C075-48EF-9970-48AC562C3C02}">
      <dsp:nvSpPr>
        <dsp:cNvPr id="0" name=""/>
        <dsp:cNvSpPr/>
      </dsp:nvSpPr>
      <dsp:spPr>
        <a:xfrm>
          <a:off x="8139699" y="368103"/>
          <a:ext cx="1259299" cy="125929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C6E732-4370-4A38-946C-842EF1BDB58C}">
      <dsp:nvSpPr>
        <dsp:cNvPr id="0" name=""/>
        <dsp:cNvSpPr/>
      </dsp:nvSpPr>
      <dsp:spPr>
        <a:xfrm>
          <a:off x="8408074" y="636479"/>
          <a:ext cx="722548" cy="722548"/>
        </a:xfrm>
        <a:prstGeom prst="rect">
          <a:avLst/>
        </a:prstGeom>
        <a:blipFill>
          <a:blip xmlns:r="http://schemas.openxmlformats.org/officeDocument/2006/relationships" r:embed="rId4"/>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E270E5-B759-4AE8-9B85-BF33CA3B78E9}">
      <dsp:nvSpPr>
        <dsp:cNvPr id="0" name=""/>
        <dsp:cNvSpPr/>
      </dsp:nvSpPr>
      <dsp:spPr>
        <a:xfrm>
          <a:off x="7737136" y="2019644"/>
          <a:ext cx="20644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GB" sz="2000" kern="1200" dirty="0"/>
            <a:t>Azure pipelines</a:t>
          </a:r>
          <a:endParaRPr lang="en-US" sz="2000" kern="1200" dirty="0"/>
        </a:p>
      </dsp:txBody>
      <dsp:txXfrm>
        <a:off x="7737136" y="2019644"/>
        <a:ext cx="2064425"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51830-0DC7-42CD-B5D4-7BE8E1D7D709}">
      <dsp:nvSpPr>
        <dsp:cNvPr id="0" name=""/>
        <dsp:cNvSpPr/>
      </dsp:nvSpPr>
      <dsp:spPr>
        <a:xfrm>
          <a:off x="862601" y="368103"/>
          <a:ext cx="1259299" cy="125929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9C415A-EC29-43C6-AA67-FB88BF00B544}">
      <dsp:nvSpPr>
        <dsp:cNvPr id="0" name=""/>
        <dsp:cNvSpPr/>
      </dsp:nvSpPr>
      <dsp:spPr>
        <a:xfrm>
          <a:off x="1058775" y="561529"/>
          <a:ext cx="866950" cy="872448"/>
        </a:xfrm>
        <a:prstGeom prst="rect">
          <a:avLst/>
        </a:prstGeom>
        <a:blipFill>
          <a:blip xmlns:r="http://schemas.openxmlformats.org/officeDocument/2006/relationships" r:embed="rId1"/>
          <a:srcRect/>
          <a:stretch>
            <a:fillRect t="-16000" b="-16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622477-632C-46AD-8CAB-0E118AC551DA}">
      <dsp:nvSpPr>
        <dsp:cNvPr id="0" name=""/>
        <dsp:cNvSpPr/>
      </dsp:nvSpPr>
      <dsp:spPr>
        <a:xfrm>
          <a:off x="460038" y="2019644"/>
          <a:ext cx="20644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err="1"/>
            <a:t>Hashicorp</a:t>
          </a:r>
          <a:r>
            <a:rPr lang="en-US" sz="2000" kern="1200" dirty="0"/>
            <a:t> packer</a:t>
          </a:r>
        </a:p>
      </dsp:txBody>
      <dsp:txXfrm>
        <a:off x="460038" y="2019644"/>
        <a:ext cx="2064425" cy="720000"/>
      </dsp:txXfrm>
    </dsp:sp>
    <dsp:sp modelId="{A4125C97-5F37-4EB9-90CA-0BF509B48E7D}">
      <dsp:nvSpPr>
        <dsp:cNvPr id="0" name=""/>
        <dsp:cNvSpPr/>
      </dsp:nvSpPr>
      <dsp:spPr>
        <a:xfrm>
          <a:off x="3288300" y="368103"/>
          <a:ext cx="1259299" cy="125929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F2ED0E-8936-4D35-AE83-8F023A67F5EA}">
      <dsp:nvSpPr>
        <dsp:cNvPr id="0" name=""/>
        <dsp:cNvSpPr/>
      </dsp:nvSpPr>
      <dsp:spPr>
        <a:xfrm>
          <a:off x="3540050" y="634940"/>
          <a:ext cx="755800" cy="725626"/>
        </a:xfrm>
        <a:prstGeom prst="rect">
          <a:avLst/>
        </a:prstGeom>
        <a:blipFill>
          <a:blip xmlns:r="http://schemas.openxmlformats.org/officeDocument/2006/relationships" r:embed="rId2"/>
          <a:srcRect/>
          <a:stretch>
            <a:fillRect l="-1000" r="-1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0F3F51-5CA6-4636-A345-033662D6211D}">
      <dsp:nvSpPr>
        <dsp:cNvPr id="0" name=""/>
        <dsp:cNvSpPr/>
      </dsp:nvSpPr>
      <dsp:spPr>
        <a:xfrm>
          <a:off x="2885737" y="2019644"/>
          <a:ext cx="20644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Microsoft</a:t>
          </a:r>
        </a:p>
        <a:p>
          <a:pPr marL="0" lvl="0" indent="0" algn="ctr" defTabSz="889000">
            <a:lnSpc>
              <a:spcPct val="100000"/>
            </a:lnSpc>
            <a:spcBef>
              <a:spcPct val="0"/>
            </a:spcBef>
            <a:spcAft>
              <a:spcPct val="35000"/>
            </a:spcAft>
            <a:buNone/>
            <a:defRPr cap="all"/>
          </a:pPr>
          <a:r>
            <a:rPr lang="en-US" sz="2000" kern="1200" dirty="0"/>
            <a:t>Hyper-V</a:t>
          </a:r>
        </a:p>
      </dsp:txBody>
      <dsp:txXfrm>
        <a:off x="2885737" y="2019644"/>
        <a:ext cx="2064425" cy="720000"/>
      </dsp:txXfrm>
    </dsp:sp>
    <dsp:sp modelId="{70A7AC50-DBFA-4A39-8813-752060659988}">
      <dsp:nvSpPr>
        <dsp:cNvPr id="0" name=""/>
        <dsp:cNvSpPr/>
      </dsp:nvSpPr>
      <dsp:spPr>
        <a:xfrm>
          <a:off x="5714000" y="368103"/>
          <a:ext cx="1259299" cy="125929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00E5C8-EAC9-4191-8113-57EB5688FEA7}">
      <dsp:nvSpPr>
        <dsp:cNvPr id="0" name=""/>
        <dsp:cNvSpPr/>
      </dsp:nvSpPr>
      <dsp:spPr>
        <a:xfrm>
          <a:off x="5982375" y="636479"/>
          <a:ext cx="722548" cy="722548"/>
        </a:xfrm>
        <a:prstGeom prst="rect">
          <a:avLst/>
        </a:prstGeom>
        <a:blipFill>
          <a:blip xmlns:r="http://schemas.openxmlformats.org/officeDocument/2006/relationships" r:embed="rId3"/>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C4E7D7-C83D-454F-8CD2-24C6CC126938}">
      <dsp:nvSpPr>
        <dsp:cNvPr id="0" name=""/>
        <dsp:cNvSpPr/>
      </dsp:nvSpPr>
      <dsp:spPr>
        <a:xfrm>
          <a:off x="5311437" y="2019644"/>
          <a:ext cx="20644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Azure DevOps</a:t>
          </a:r>
        </a:p>
      </dsp:txBody>
      <dsp:txXfrm>
        <a:off x="5311437" y="2019644"/>
        <a:ext cx="2064425" cy="720000"/>
      </dsp:txXfrm>
    </dsp:sp>
    <dsp:sp modelId="{9E2CB7ED-C075-48EF-9970-48AC562C3C02}">
      <dsp:nvSpPr>
        <dsp:cNvPr id="0" name=""/>
        <dsp:cNvSpPr/>
      </dsp:nvSpPr>
      <dsp:spPr>
        <a:xfrm>
          <a:off x="8139699" y="368103"/>
          <a:ext cx="1259299" cy="125929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C6E732-4370-4A38-946C-842EF1BDB58C}">
      <dsp:nvSpPr>
        <dsp:cNvPr id="0" name=""/>
        <dsp:cNvSpPr/>
      </dsp:nvSpPr>
      <dsp:spPr>
        <a:xfrm>
          <a:off x="8408074" y="636479"/>
          <a:ext cx="722548" cy="722548"/>
        </a:xfrm>
        <a:prstGeom prst="rect">
          <a:avLst/>
        </a:prstGeom>
        <a:blipFill>
          <a:blip xmlns:r="http://schemas.openxmlformats.org/officeDocument/2006/relationships" r:embed="rId4"/>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E270E5-B759-4AE8-9B85-BF33CA3B78E9}">
      <dsp:nvSpPr>
        <dsp:cNvPr id="0" name=""/>
        <dsp:cNvSpPr/>
      </dsp:nvSpPr>
      <dsp:spPr>
        <a:xfrm>
          <a:off x="7737136" y="2019644"/>
          <a:ext cx="20644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GB" sz="2000" kern="1200" dirty="0"/>
            <a:t>Azure pipelines</a:t>
          </a:r>
          <a:endParaRPr lang="en-US" sz="2000" kern="1200" dirty="0"/>
        </a:p>
      </dsp:txBody>
      <dsp:txXfrm>
        <a:off x="7737136" y="2019644"/>
        <a:ext cx="2064425"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51830-0DC7-42CD-B5D4-7BE8E1D7D709}">
      <dsp:nvSpPr>
        <dsp:cNvPr id="0" name=""/>
        <dsp:cNvSpPr/>
      </dsp:nvSpPr>
      <dsp:spPr>
        <a:xfrm>
          <a:off x="862601" y="368103"/>
          <a:ext cx="1259299" cy="125929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9C415A-EC29-43C6-AA67-FB88BF00B544}">
      <dsp:nvSpPr>
        <dsp:cNvPr id="0" name=""/>
        <dsp:cNvSpPr/>
      </dsp:nvSpPr>
      <dsp:spPr>
        <a:xfrm>
          <a:off x="1058775" y="561529"/>
          <a:ext cx="866950" cy="872448"/>
        </a:xfrm>
        <a:prstGeom prst="rect">
          <a:avLst/>
        </a:prstGeom>
        <a:blipFill>
          <a:blip xmlns:r="http://schemas.openxmlformats.org/officeDocument/2006/relationships" r:embed="rId1"/>
          <a:srcRect/>
          <a:stretch>
            <a:fillRect t="-16000" b="-16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622477-632C-46AD-8CAB-0E118AC551DA}">
      <dsp:nvSpPr>
        <dsp:cNvPr id="0" name=""/>
        <dsp:cNvSpPr/>
      </dsp:nvSpPr>
      <dsp:spPr>
        <a:xfrm>
          <a:off x="460038" y="2019644"/>
          <a:ext cx="20644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err="1"/>
            <a:t>Hashicorp</a:t>
          </a:r>
          <a:r>
            <a:rPr lang="en-US" sz="2000" kern="1200" dirty="0"/>
            <a:t> packer</a:t>
          </a:r>
        </a:p>
      </dsp:txBody>
      <dsp:txXfrm>
        <a:off x="460038" y="2019644"/>
        <a:ext cx="2064425" cy="720000"/>
      </dsp:txXfrm>
    </dsp:sp>
    <dsp:sp modelId="{A4125C97-5F37-4EB9-90CA-0BF509B48E7D}">
      <dsp:nvSpPr>
        <dsp:cNvPr id="0" name=""/>
        <dsp:cNvSpPr/>
      </dsp:nvSpPr>
      <dsp:spPr>
        <a:xfrm>
          <a:off x="3288300" y="368103"/>
          <a:ext cx="1259299" cy="125929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F2ED0E-8936-4D35-AE83-8F023A67F5EA}">
      <dsp:nvSpPr>
        <dsp:cNvPr id="0" name=""/>
        <dsp:cNvSpPr/>
      </dsp:nvSpPr>
      <dsp:spPr>
        <a:xfrm>
          <a:off x="3540050" y="634940"/>
          <a:ext cx="755800" cy="725626"/>
        </a:xfrm>
        <a:prstGeom prst="rect">
          <a:avLst/>
        </a:prstGeom>
        <a:blipFill>
          <a:blip xmlns:r="http://schemas.openxmlformats.org/officeDocument/2006/relationships" r:embed="rId2"/>
          <a:srcRect/>
          <a:stretch>
            <a:fillRect l="-1000" r="-1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0F3F51-5CA6-4636-A345-033662D6211D}">
      <dsp:nvSpPr>
        <dsp:cNvPr id="0" name=""/>
        <dsp:cNvSpPr/>
      </dsp:nvSpPr>
      <dsp:spPr>
        <a:xfrm>
          <a:off x="2885737" y="2019644"/>
          <a:ext cx="20644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Microsoft</a:t>
          </a:r>
        </a:p>
        <a:p>
          <a:pPr marL="0" lvl="0" indent="0" algn="ctr" defTabSz="889000">
            <a:lnSpc>
              <a:spcPct val="100000"/>
            </a:lnSpc>
            <a:spcBef>
              <a:spcPct val="0"/>
            </a:spcBef>
            <a:spcAft>
              <a:spcPct val="35000"/>
            </a:spcAft>
            <a:buNone/>
            <a:defRPr cap="all"/>
          </a:pPr>
          <a:r>
            <a:rPr lang="en-US" sz="2000" kern="1200" dirty="0"/>
            <a:t>Hyper-V</a:t>
          </a:r>
        </a:p>
      </dsp:txBody>
      <dsp:txXfrm>
        <a:off x="2885737" y="2019644"/>
        <a:ext cx="2064425" cy="720000"/>
      </dsp:txXfrm>
    </dsp:sp>
    <dsp:sp modelId="{70A7AC50-DBFA-4A39-8813-752060659988}">
      <dsp:nvSpPr>
        <dsp:cNvPr id="0" name=""/>
        <dsp:cNvSpPr/>
      </dsp:nvSpPr>
      <dsp:spPr>
        <a:xfrm>
          <a:off x="5714000" y="368103"/>
          <a:ext cx="1259299" cy="125929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00E5C8-EAC9-4191-8113-57EB5688FEA7}">
      <dsp:nvSpPr>
        <dsp:cNvPr id="0" name=""/>
        <dsp:cNvSpPr/>
      </dsp:nvSpPr>
      <dsp:spPr>
        <a:xfrm>
          <a:off x="5982375" y="636479"/>
          <a:ext cx="722548" cy="722548"/>
        </a:xfrm>
        <a:prstGeom prst="rect">
          <a:avLst/>
        </a:prstGeom>
        <a:blipFill>
          <a:blip xmlns:r="http://schemas.openxmlformats.org/officeDocument/2006/relationships" r:embed="rId3"/>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C4E7D7-C83D-454F-8CD2-24C6CC126938}">
      <dsp:nvSpPr>
        <dsp:cNvPr id="0" name=""/>
        <dsp:cNvSpPr/>
      </dsp:nvSpPr>
      <dsp:spPr>
        <a:xfrm>
          <a:off x="5311437" y="2019644"/>
          <a:ext cx="20644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Azure DevOps</a:t>
          </a:r>
        </a:p>
      </dsp:txBody>
      <dsp:txXfrm>
        <a:off x="5311437" y="2019644"/>
        <a:ext cx="2064425" cy="720000"/>
      </dsp:txXfrm>
    </dsp:sp>
    <dsp:sp modelId="{9E2CB7ED-C075-48EF-9970-48AC562C3C02}">
      <dsp:nvSpPr>
        <dsp:cNvPr id="0" name=""/>
        <dsp:cNvSpPr/>
      </dsp:nvSpPr>
      <dsp:spPr>
        <a:xfrm>
          <a:off x="8139699" y="368103"/>
          <a:ext cx="1259299" cy="125929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C6E732-4370-4A38-946C-842EF1BDB58C}">
      <dsp:nvSpPr>
        <dsp:cNvPr id="0" name=""/>
        <dsp:cNvSpPr/>
      </dsp:nvSpPr>
      <dsp:spPr>
        <a:xfrm>
          <a:off x="8408074" y="636479"/>
          <a:ext cx="722548" cy="722548"/>
        </a:xfrm>
        <a:prstGeom prst="rect">
          <a:avLst/>
        </a:prstGeom>
        <a:blipFill>
          <a:blip xmlns:r="http://schemas.openxmlformats.org/officeDocument/2006/relationships" r:embed="rId4"/>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E270E5-B759-4AE8-9B85-BF33CA3B78E9}">
      <dsp:nvSpPr>
        <dsp:cNvPr id="0" name=""/>
        <dsp:cNvSpPr/>
      </dsp:nvSpPr>
      <dsp:spPr>
        <a:xfrm>
          <a:off x="7737136" y="2019644"/>
          <a:ext cx="20644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GB" sz="2000" kern="1200" dirty="0"/>
            <a:t>Azure pipelines</a:t>
          </a:r>
          <a:endParaRPr lang="en-US" sz="2000" kern="1200" dirty="0"/>
        </a:p>
      </dsp:txBody>
      <dsp:txXfrm>
        <a:off x="7737136" y="2019644"/>
        <a:ext cx="2064425"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51830-0DC7-42CD-B5D4-7BE8E1D7D709}">
      <dsp:nvSpPr>
        <dsp:cNvPr id="0" name=""/>
        <dsp:cNvSpPr/>
      </dsp:nvSpPr>
      <dsp:spPr>
        <a:xfrm>
          <a:off x="351799" y="473873"/>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9C415A-EC29-43C6-AA67-FB88BF00B544}">
      <dsp:nvSpPr>
        <dsp:cNvPr id="0" name=""/>
        <dsp:cNvSpPr/>
      </dsp:nvSpPr>
      <dsp:spPr>
        <a:xfrm>
          <a:off x="522847" y="642524"/>
          <a:ext cx="755905" cy="760699"/>
        </a:xfrm>
        <a:prstGeom prst="rect">
          <a:avLst/>
        </a:prstGeom>
        <a:blipFill>
          <a:blip xmlns:r="http://schemas.openxmlformats.org/officeDocument/2006/relationships" r:embed="rId1"/>
          <a:srcRect/>
          <a:stretch>
            <a:fillRect t="-4000" b="-4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622477-632C-46AD-8CAB-0E118AC551DA}">
      <dsp:nvSpPr>
        <dsp:cNvPr id="0" name=""/>
        <dsp:cNvSpPr/>
      </dsp:nvSpPr>
      <dsp:spPr>
        <a:xfrm>
          <a:off x="799" y="191387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dirty="0"/>
            <a:t>Elasticsearch</a:t>
          </a:r>
        </a:p>
      </dsp:txBody>
      <dsp:txXfrm>
        <a:off x="799" y="1913874"/>
        <a:ext cx="1800000" cy="720000"/>
      </dsp:txXfrm>
    </dsp:sp>
    <dsp:sp modelId="{A4125C97-5F37-4EB9-90CA-0BF509B48E7D}">
      <dsp:nvSpPr>
        <dsp:cNvPr id="0" name=""/>
        <dsp:cNvSpPr/>
      </dsp:nvSpPr>
      <dsp:spPr>
        <a:xfrm>
          <a:off x="2466799" y="473873"/>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F2ED0E-8936-4D35-AE83-8F023A67F5EA}">
      <dsp:nvSpPr>
        <dsp:cNvPr id="0" name=""/>
        <dsp:cNvSpPr/>
      </dsp:nvSpPr>
      <dsp:spPr>
        <a:xfrm>
          <a:off x="2686303" y="706532"/>
          <a:ext cx="658992" cy="632683"/>
        </a:xfrm>
        <a:prstGeom prst="rect">
          <a:avLst/>
        </a:prstGeom>
        <a:blipFill>
          <a:blip xmlns:r="http://schemas.openxmlformats.org/officeDocument/2006/relationships" r:embed="rId2"/>
          <a:srcRect/>
          <a:stretch>
            <a:fillRect t="-5000" b="-5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0F3F51-5CA6-4636-A345-033662D6211D}">
      <dsp:nvSpPr>
        <dsp:cNvPr id="0" name=""/>
        <dsp:cNvSpPr/>
      </dsp:nvSpPr>
      <dsp:spPr>
        <a:xfrm>
          <a:off x="2115799" y="191387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dirty="0" err="1"/>
            <a:t>logstash</a:t>
          </a:r>
          <a:endParaRPr lang="en-US" sz="1900" kern="1200" dirty="0"/>
        </a:p>
      </dsp:txBody>
      <dsp:txXfrm>
        <a:off x="2115799" y="1913874"/>
        <a:ext cx="1800000" cy="720000"/>
      </dsp:txXfrm>
    </dsp:sp>
    <dsp:sp modelId="{70A7AC50-DBFA-4A39-8813-752060659988}">
      <dsp:nvSpPr>
        <dsp:cNvPr id="0" name=""/>
        <dsp:cNvSpPr/>
      </dsp:nvSpPr>
      <dsp:spPr>
        <a:xfrm>
          <a:off x="4581799" y="473873"/>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00E5C8-EAC9-4191-8113-57EB5688FEA7}">
      <dsp:nvSpPr>
        <dsp:cNvPr id="0" name=""/>
        <dsp:cNvSpPr/>
      </dsp:nvSpPr>
      <dsp:spPr>
        <a:xfrm>
          <a:off x="4815799" y="707874"/>
          <a:ext cx="630000" cy="630000"/>
        </a:xfrm>
        <a:prstGeom prst="rect">
          <a:avLst/>
        </a:prstGeom>
        <a:blipFill>
          <a:blip xmlns:r="http://schemas.openxmlformats.org/officeDocument/2006/relationships" r:embed="rId3"/>
          <a:srcRect/>
          <a:stretch>
            <a:fillRect t="-15000" b="-15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C4E7D7-C83D-454F-8CD2-24C6CC126938}">
      <dsp:nvSpPr>
        <dsp:cNvPr id="0" name=""/>
        <dsp:cNvSpPr/>
      </dsp:nvSpPr>
      <dsp:spPr>
        <a:xfrm>
          <a:off x="4230799" y="191387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dirty="0" err="1"/>
            <a:t>kibana</a:t>
          </a:r>
          <a:endParaRPr lang="en-US" sz="1900" kern="1200" dirty="0"/>
        </a:p>
      </dsp:txBody>
      <dsp:txXfrm>
        <a:off x="4230799" y="1913874"/>
        <a:ext cx="1800000" cy="720000"/>
      </dsp:txXfrm>
    </dsp:sp>
    <dsp:sp modelId="{7699B73C-93F3-4FEB-A737-A21BE5850F53}">
      <dsp:nvSpPr>
        <dsp:cNvPr id="0" name=""/>
        <dsp:cNvSpPr/>
      </dsp:nvSpPr>
      <dsp:spPr>
        <a:xfrm>
          <a:off x="6696799" y="473873"/>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1A7032-5D94-43B4-A5F4-7E728D3BDD7E}">
      <dsp:nvSpPr>
        <dsp:cNvPr id="0" name=""/>
        <dsp:cNvSpPr/>
      </dsp:nvSpPr>
      <dsp:spPr>
        <a:xfrm>
          <a:off x="6930800" y="707874"/>
          <a:ext cx="630000" cy="630000"/>
        </a:xfrm>
        <a:prstGeom prst="rect">
          <a:avLst/>
        </a:prstGeom>
        <a:blipFill>
          <a:blip xmlns:r="http://schemas.openxmlformats.org/officeDocument/2006/relationships" r:embed="rId4"/>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7506C9-B213-4678-9E8A-77F304BCF2B2}">
      <dsp:nvSpPr>
        <dsp:cNvPr id="0" name=""/>
        <dsp:cNvSpPr/>
      </dsp:nvSpPr>
      <dsp:spPr>
        <a:xfrm>
          <a:off x="6345799" y="191387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dirty="0"/>
            <a:t>Azure </a:t>
          </a:r>
          <a:r>
            <a:rPr lang="en-US" sz="1900" kern="1200" dirty="0" err="1"/>
            <a:t>Devops</a:t>
          </a:r>
          <a:endParaRPr lang="en-US" sz="1900" kern="1200" dirty="0"/>
        </a:p>
      </dsp:txBody>
      <dsp:txXfrm>
        <a:off x="6345799" y="1913874"/>
        <a:ext cx="1800000" cy="720000"/>
      </dsp:txXfrm>
    </dsp:sp>
    <dsp:sp modelId="{9E2CB7ED-C075-48EF-9970-48AC562C3C02}">
      <dsp:nvSpPr>
        <dsp:cNvPr id="0" name=""/>
        <dsp:cNvSpPr/>
      </dsp:nvSpPr>
      <dsp:spPr>
        <a:xfrm>
          <a:off x="8811800" y="473873"/>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C6E732-4370-4A38-946C-842EF1BDB58C}">
      <dsp:nvSpPr>
        <dsp:cNvPr id="0" name=""/>
        <dsp:cNvSpPr/>
      </dsp:nvSpPr>
      <dsp:spPr>
        <a:xfrm>
          <a:off x="9045800" y="707874"/>
          <a:ext cx="630000" cy="630000"/>
        </a:xfrm>
        <a:prstGeom prst="rect">
          <a:avLst/>
        </a:prstGeom>
        <a:blipFill>
          <a:blip xmlns:r="http://schemas.openxmlformats.org/officeDocument/2006/relationships" r:embed="rId5"/>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E270E5-B759-4AE8-9B85-BF33CA3B78E9}">
      <dsp:nvSpPr>
        <dsp:cNvPr id="0" name=""/>
        <dsp:cNvSpPr/>
      </dsp:nvSpPr>
      <dsp:spPr>
        <a:xfrm>
          <a:off x="8460800" y="191387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GB" sz="1900" kern="1200" dirty="0"/>
            <a:t>Bosun</a:t>
          </a:r>
          <a:endParaRPr lang="en-US" sz="1900" kern="1200" dirty="0"/>
        </a:p>
      </dsp:txBody>
      <dsp:txXfrm>
        <a:off x="8460800" y="1913874"/>
        <a:ext cx="1800000" cy="720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51830-0DC7-42CD-B5D4-7BE8E1D7D709}">
      <dsp:nvSpPr>
        <dsp:cNvPr id="0" name=""/>
        <dsp:cNvSpPr/>
      </dsp:nvSpPr>
      <dsp:spPr>
        <a:xfrm>
          <a:off x="351799" y="473873"/>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9C415A-EC29-43C6-AA67-FB88BF00B544}">
      <dsp:nvSpPr>
        <dsp:cNvPr id="0" name=""/>
        <dsp:cNvSpPr/>
      </dsp:nvSpPr>
      <dsp:spPr>
        <a:xfrm>
          <a:off x="522847" y="642524"/>
          <a:ext cx="755905" cy="760699"/>
        </a:xfrm>
        <a:prstGeom prst="rect">
          <a:avLst/>
        </a:prstGeom>
        <a:blipFill>
          <a:blip xmlns:r="http://schemas.openxmlformats.org/officeDocument/2006/relationships" r:embed="rId1"/>
          <a:srcRect/>
          <a:stretch>
            <a:fillRect t="-4000" b="-4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622477-632C-46AD-8CAB-0E118AC551DA}">
      <dsp:nvSpPr>
        <dsp:cNvPr id="0" name=""/>
        <dsp:cNvSpPr/>
      </dsp:nvSpPr>
      <dsp:spPr>
        <a:xfrm>
          <a:off x="799" y="191387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dirty="0"/>
            <a:t>Elasticsearch</a:t>
          </a:r>
        </a:p>
      </dsp:txBody>
      <dsp:txXfrm>
        <a:off x="799" y="1913874"/>
        <a:ext cx="1800000" cy="720000"/>
      </dsp:txXfrm>
    </dsp:sp>
    <dsp:sp modelId="{A4125C97-5F37-4EB9-90CA-0BF509B48E7D}">
      <dsp:nvSpPr>
        <dsp:cNvPr id="0" name=""/>
        <dsp:cNvSpPr/>
      </dsp:nvSpPr>
      <dsp:spPr>
        <a:xfrm>
          <a:off x="2466799" y="473873"/>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F2ED0E-8936-4D35-AE83-8F023A67F5EA}">
      <dsp:nvSpPr>
        <dsp:cNvPr id="0" name=""/>
        <dsp:cNvSpPr/>
      </dsp:nvSpPr>
      <dsp:spPr>
        <a:xfrm>
          <a:off x="2686303" y="706532"/>
          <a:ext cx="658992" cy="632683"/>
        </a:xfrm>
        <a:prstGeom prst="rect">
          <a:avLst/>
        </a:prstGeom>
        <a:blipFill>
          <a:blip xmlns:r="http://schemas.openxmlformats.org/officeDocument/2006/relationships" r:embed="rId2"/>
          <a:srcRect/>
          <a:stretch>
            <a:fillRect t="-5000" b="-5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0F3F51-5CA6-4636-A345-033662D6211D}">
      <dsp:nvSpPr>
        <dsp:cNvPr id="0" name=""/>
        <dsp:cNvSpPr/>
      </dsp:nvSpPr>
      <dsp:spPr>
        <a:xfrm>
          <a:off x="2115799" y="191387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dirty="0" err="1"/>
            <a:t>logstash</a:t>
          </a:r>
          <a:endParaRPr lang="en-US" sz="1900" kern="1200" dirty="0"/>
        </a:p>
      </dsp:txBody>
      <dsp:txXfrm>
        <a:off x="2115799" y="1913874"/>
        <a:ext cx="1800000" cy="720000"/>
      </dsp:txXfrm>
    </dsp:sp>
    <dsp:sp modelId="{70A7AC50-DBFA-4A39-8813-752060659988}">
      <dsp:nvSpPr>
        <dsp:cNvPr id="0" name=""/>
        <dsp:cNvSpPr/>
      </dsp:nvSpPr>
      <dsp:spPr>
        <a:xfrm>
          <a:off x="4581799" y="473873"/>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00E5C8-EAC9-4191-8113-57EB5688FEA7}">
      <dsp:nvSpPr>
        <dsp:cNvPr id="0" name=""/>
        <dsp:cNvSpPr/>
      </dsp:nvSpPr>
      <dsp:spPr>
        <a:xfrm>
          <a:off x="4815799" y="707874"/>
          <a:ext cx="630000" cy="630000"/>
        </a:xfrm>
        <a:prstGeom prst="rect">
          <a:avLst/>
        </a:prstGeom>
        <a:blipFill>
          <a:blip xmlns:r="http://schemas.openxmlformats.org/officeDocument/2006/relationships" r:embed="rId3"/>
          <a:srcRect/>
          <a:stretch>
            <a:fillRect t="-15000" b="-15000"/>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C4E7D7-C83D-454F-8CD2-24C6CC126938}">
      <dsp:nvSpPr>
        <dsp:cNvPr id="0" name=""/>
        <dsp:cNvSpPr/>
      </dsp:nvSpPr>
      <dsp:spPr>
        <a:xfrm>
          <a:off x="4230799" y="191387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dirty="0" err="1"/>
            <a:t>kibana</a:t>
          </a:r>
          <a:endParaRPr lang="en-US" sz="1900" kern="1200" dirty="0"/>
        </a:p>
      </dsp:txBody>
      <dsp:txXfrm>
        <a:off x="4230799" y="1913874"/>
        <a:ext cx="1800000" cy="720000"/>
      </dsp:txXfrm>
    </dsp:sp>
    <dsp:sp modelId="{7699B73C-93F3-4FEB-A737-A21BE5850F53}">
      <dsp:nvSpPr>
        <dsp:cNvPr id="0" name=""/>
        <dsp:cNvSpPr/>
      </dsp:nvSpPr>
      <dsp:spPr>
        <a:xfrm>
          <a:off x="6696799" y="473873"/>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1A7032-5D94-43B4-A5F4-7E728D3BDD7E}">
      <dsp:nvSpPr>
        <dsp:cNvPr id="0" name=""/>
        <dsp:cNvSpPr/>
      </dsp:nvSpPr>
      <dsp:spPr>
        <a:xfrm>
          <a:off x="6930800" y="707874"/>
          <a:ext cx="630000" cy="630000"/>
        </a:xfrm>
        <a:prstGeom prst="rect">
          <a:avLst/>
        </a:prstGeom>
        <a:blipFill>
          <a:blip xmlns:r="http://schemas.openxmlformats.org/officeDocument/2006/relationships" r:embed="rId4"/>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7506C9-B213-4678-9E8A-77F304BCF2B2}">
      <dsp:nvSpPr>
        <dsp:cNvPr id="0" name=""/>
        <dsp:cNvSpPr/>
      </dsp:nvSpPr>
      <dsp:spPr>
        <a:xfrm>
          <a:off x="6345799" y="191387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dirty="0"/>
            <a:t>Azure </a:t>
          </a:r>
          <a:r>
            <a:rPr lang="en-US" sz="1900" kern="1200" dirty="0" err="1"/>
            <a:t>Devops</a:t>
          </a:r>
          <a:endParaRPr lang="en-US" sz="1900" kern="1200" dirty="0"/>
        </a:p>
      </dsp:txBody>
      <dsp:txXfrm>
        <a:off x="6345799" y="1913874"/>
        <a:ext cx="1800000" cy="720000"/>
      </dsp:txXfrm>
    </dsp:sp>
    <dsp:sp modelId="{9E2CB7ED-C075-48EF-9970-48AC562C3C02}">
      <dsp:nvSpPr>
        <dsp:cNvPr id="0" name=""/>
        <dsp:cNvSpPr/>
      </dsp:nvSpPr>
      <dsp:spPr>
        <a:xfrm>
          <a:off x="8811800" y="473873"/>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C6E732-4370-4A38-946C-842EF1BDB58C}">
      <dsp:nvSpPr>
        <dsp:cNvPr id="0" name=""/>
        <dsp:cNvSpPr/>
      </dsp:nvSpPr>
      <dsp:spPr>
        <a:xfrm>
          <a:off x="9045800" y="707874"/>
          <a:ext cx="630000" cy="630000"/>
        </a:xfrm>
        <a:prstGeom prst="rect">
          <a:avLst/>
        </a:prstGeom>
        <a:blipFill>
          <a:blip xmlns:r="http://schemas.openxmlformats.org/officeDocument/2006/relationships" r:embed="rId5"/>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E270E5-B759-4AE8-9B85-BF33CA3B78E9}">
      <dsp:nvSpPr>
        <dsp:cNvPr id="0" name=""/>
        <dsp:cNvSpPr/>
      </dsp:nvSpPr>
      <dsp:spPr>
        <a:xfrm>
          <a:off x="8460800" y="191387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GB" sz="1900" kern="1200" dirty="0"/>
            <a:t>Bosun</a:t>
          </a:r>
          <a:endParaRPr lang="en-US" sz="1900" kern="1200" dirty="0"/>
        </a:p>
      </dsp:txBody>
      <dsp:txXfrm>
        <a:off x="8460800" y="1913874"/>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0.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A31515-0101-4C0F-A284-7E285FA45D70}" type="datetimeFigureOut">
              <a:rPr lang="en-GB" smtClean="0"/>
              <a:t>31/03/2020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C666A-7218-4E45-85C7-40FA1E7B897F}" type="slidenum">
              <a:rPr lang="en-GB" smtClean="0"/>
              <a:t>‹#›</a:t>
            </a:fld>
            <a:endParaRPr lang="en-GB"/>
          </a:p>
        </p:txBody>
      </p:sp>
    </p:spTree>
    <p:extLst>
      <p:ext uri="{BB962C8B-B14F-4D97-AF65-F5344CB8AC3E}">
        <p14:creationId xmlns:p14="http://schemas.microsoft.com/office/powerpoint/2010/main" val="153833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Started as Software Developer</a:t>
            </a:r>
          </a:p>
          <a:p>
            <a:r>
              <a:rPr lang="en-US" dirty="0"/>
              <a:t>Lead of the Automation Team – What do we do? </a:t>
            </a:r>
          </a:p>
          <a:p>
            <a:r>
              <a:rPr lang="en-US" dirty="0"/>
              <a:t>A lot of overlap with “DevOps” stuff </a:t>
            </a:r>
          </a:p>
          <a:p>
            <a:r>
              <a:rPr lang="en-US" dirty="0"/>
              <a:t>Build CI/CD pipelines</a:t>
            </a:r>
          </a:p>
          <a:p>
            <a:r>
              <a:rPr lang="en-US" dirty="0"/>
              <a:t>Write scripts to automate manual tasks</a:t>
            </a:r>
          </a:p>
          <a:p>
            <a:r>
              <a:rPr lang="en-US" dirty="0"/>
              <a:t>Write UI Automation for products</a:t>
            </a:r>
          </a:p>
          <a:p>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2</a:t>
            </a:fld>
            <a:endParaRPr lang="en-GB"/>
          </a:p>
        </p:txBody>
      </p:sp>
    </p:spTree>
    <p:extLst>
      <p:ext uri="{BB962C8B-B14F-4D97-AF65-F5344CB8AC3E}">
        <p14:creationId xmlns:p14="http://schemas.microsoft.com/office/powerpoint/2010/main" val="778605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a:t>
            </a:r>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11</a:t>
            </a:fld>
            <a:endParaRPr lang="en-GB"/>
          </a:p>
        </p:txBody>
      </p:sp>
    </p:spTree>
    <p:extLst>
      <p:ext uri="{BB962C8B-B14F-4D97-AF65-F5344CB8AC3E}">
        <p14:creationId xmlns:p14="http://schemas.microsoft.com/office/powerpoint/2010/main" val="1011693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problems did we encounter?</a:t>
            </a:r>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12</a:t>
            </a:fld>
            <a:endParaRPr lang="en-GB"/>
          </a:p>
        </p:txBody>
      </p:sp>
    </p:spTree>
    <p:extLst>
      <p:ext uri="{BB962C8B-B14F-4D97-AF65-F5344CB8AC3E}">
        <p14:creationId xmlns:p14="http://schemas.microsoft.com/office/powerpoint/2010/main" val="1760032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what we found not many people are doing WPF UI Automation, everyone is doing web automation</a:t>
            </a:r>
          </a:p>
        </p:txBody>
      </p:sp>
      <p:sp>
        <p:nvSpPr>
          <p:cNvPr id="4" name="Slide Number Placeholder 3"/>
          <p:cNvSpPr>
            <a:spLocks noGrp="1"/>
          </p:cNvSpPr>
          <p:nvPr>
            <p:ph type="sldNum" sz="quarter" idx="5"/>
          </p:nvPr>
        </p:nvSpPr>
        <p:spPr/>
        <p:txBody>
          <a:bodyPr/>
          <a:lstStyle/>
          <a:p>
            <a:fld id="{FD8C666A-7218-4E45-85C7-40FA1E7B897F}" type="slidenum">
              <a:rPr lang="en-GB" smtClean="0"/>
              <a:t>13</a:t>
            </a:fld>
            <a:endParaRPr lang="en-GB"/>
          </a:p>
        </p:txBody>
      </p:sp>
    </p:spTree>
    <p:extLst>
      <p:ext uri="{BB962C8B-B14F-4D97-AF65-F5344CB8AC3E}">
        <p14:creationId xmlns:p14="http://schemas.microsoft.com/office/powerpoint/2010/main" val="1394443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beginning the tests were very complex to write and not very user friendly – hard to understand exactly what the tests were doing by looking at the code</a:t>
            </a:r>
          </a:p>
          <a:p>
            <a:r>
              <a:rPr lang="en-US" dirty="0"/>
              <a:t>Waiting for elements to exist and that they are ready to be interacted with seemed like a dark art</a:t>
            </a:r>
          </a:p>
        </p:txBody>
      </p:sp>
      <p:sp>
        <p:nvSpPr>
          <p:cNvPr id="4" name="Slide Number Placeholder 3"/>
          <p:cNvSpPr>
            <a:spLocks noGrp="1"/>
          </p:cNvSpPr>
          <p:nvPr>
            <p:ph type="sldNum" sz="quarter" idx="5"/>
          </p:nvPr>
        </p:nvSpPr>
        <p:spPr/>
        <p:txBody>
          <a:bodyPr/>
          <a:lstStyle/>
          <a:p>
            <a:fld id="{FD8C666A-7218-4E45-85C7-40FA1E7B897F}" type="slidenum">
              <a:rPr lang="en-GB" smtClean="0"/>
              <a:t>14</a:t>
            </a:fld>
            <a:endParaRPr lang="en-GB"/>
          </a:p>
        </p:txBody>
      </p:sp>
    </p:spTree>
    <p:extLst>
      <p:ext uri="{BB962C8B-B14F-4D97-AF65-F5344CB8AC3E}">
        <p14:creationId xmlns:p14="http://schemas.microsoft.com/office/powerpoint/2010/main" val="1076644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got over a few hundred tests they were taking many hours to run – at one point we had about 900 tests that were taking longer than 24 hours to execute</a:t>
            </a:r>
          </a:p>
          <a:p>
            <a:r>
              <a:rPr lang="en-US" dirty="0"/>
              <a:t>Long test runs were not workable and were not providing feedback as we were having to wait too long to get the results so we needed to make something that was scalable</a:t>
            </a:r>
          </a:p>
        </p:txBody>
      </p:sp>
      <p:sp>
        <p:nvSpPr>
          <p:cNvPr id="4" name="Slide Number Placeholder 3"/>
          <p:cNvSpPr>
            <a:spLocks noGrp="1"/>
          </p:cNvSpPr>
          <p:nvPr>
            <p:ph type="sldNum" sz="quarter" idx="5"/>
          </p:nvPr>
        </p:nvSpPr>
        <p:spPr/>
        <p:txBody>
          <a:bodyPr/>
          <a:lstStyle/>
          <a:p>
            <a:fld id="{FD8C666A-7218-4E45-85C7-40FA1E7B897F}" type="slidenum">
              <a:rPr lang="en-GB" smtClean="0"/>
              <a:t>15</a:t>
            </a:fld>
            <a:endParaRPr lang="en-GB"/>
          </a:p>
        </p:txBody>
      </p:sp>
    </p:spTree>
    <p:extLst>
      <p:ext uri="{BB962C8B-B14F-4D97-AF65-F5344CB8AC3E}">
        <p14:creationId xmlns:p14="http://schemas.microsoft.com/office/powerpoint/2010/main" val="3719620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Flaky tests are a huge problem with UI automation, it’s usually the way the tests were written and not the tools but sometimes unexpected things happen – the more complex the test the more flakiness was introduced</a:t>
            </a:r>
          </a:p>
          <a:p>
            <a:r>
              <a:rPr lang="en-US" dirty="0"/>
              <a:t>Flakiness makes us lose confidence in the tests and if we don’t have confidence we might as well not have them</a:t>
            </a:r>
          </a:p>
          <a:p>
            <a:r>
              <a:rPr lang="en-US" dirty="0"/>
              <a:t>We will get onto these a bit more later</a:t>
            </a:r>
          </a:p>
        </p:txBody>
      </p:sp>
      <p:sp>
        <p:nvSpPr>
          <p:cNvPr id="4" name="Slide Number Placeholder 3"/>
          <p:cNvSpPr>
            <a:spLocks noGrp="1"/>
          </p:cNvSpPr>
          <p:nvPr>
            <p:ph type="sldNum" sz="quarter" idx="5"/>
          </p:nvPr>
        </p:nvSpPr>
        <p:spPr/>
        <p:txBody>
          <a:bodyPr/>
          <a:lstStyle/>
          <a:p>
            <a:fld id="{FD8C666A-7218-4E45-85C7-40FA1E7B897F}" type="slidenum">
              <a:rPr lang="en-GB" smtClean="0"/>
              <a:t>16</a:t>
            </a:fld>
            <a:endParaRPr lang="en-GB"/>
          </a:p>
        </p:txBody>
      </p:sp>
    </p:spTree>
    <p:extLst>
      <p:ext uri="{BB962C8B-B14F-4D97-AF65-F5344CB8AC3E}">
        <p14:creationId xmlns:p14="http://schemas.microsoft.com/office/powerpoint/2010/main" val="2387011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things do go wrong (which they will) it was hard to know what had happened, we were spending a lot of time investigating “false positives” instead of writing new tests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how did we tackle these issues?</a:t>
            </a:r>
            <a:endParaRPr lang="en-GB" dirty="0"/>
          </a:p>
          <a:p>
            <a:endParaRPr lang="en-US" dirty="0"/>
          </a:p>
        </p:txBody>
      </p:sp>
      <p:sp>
        <p:nvSpPr>
          <p:cNvPr id="4" name="Slide Number Placeholder 3"/>
          <p:cNvSpPr>
            <a:spLocks noGrp="1"/>
          </p:cNvSpPr>
          <p:nvPr>
            <p:ph type="sldNum" sz="quarter" idx="5"/>
          </p:nvPr>
        </p:nvSpPr>
        <p:spPr/>
        <p:txBody>
          <a:bodyPr/>
          <a:lstStyle/>
          <a:p>
            <a:fld id="{FD8C666A-7218-4E45-85C7-40FA1E7B897F}" type="slidenum">
              <a:rPr lang="en-GB" smtClean="0"/>
              <a:t>17</a:t>
            </a:fld>
            <a:endParaRPr lang="en-GB"/>
          </a:p>
        </p:txBody>
      </p:sp>
    </p:spTree>
    <p:extLst>
      <p:ext uri="{BB962C8B-B14F-4D97-AF65-F5344CB8AC3E}">
        <p14:creationId xmlns:p14="http://schemas.microsoft.com/office/powerpoint/2010/main" val="3927866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Starting with making sure we had a stack that was </a:t>
            </a:r>
            <a:r>
              <a:rPr lang="en-US"/>
              <a:t>going to work </a:t>
            </a:r>
            <a:r>
              <a:rPr lang="en-US" dirty="0"/>
              <a:t>for us and this is what we ended up with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Nearly every product I’m going to mention throughout this presentation use is open source – not because it’s free but because they are the right tool for the job</a:t>
            </a:r>
          </a:p>
          <a:p>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18</a:t>
            </a:fld>
            <a:endParaRPr lang="en-GB"/>
          </a:p>
        </p:txBody>
      </p:sp>
    </p:spTree>
    <p:extLst>
      <p:ext uri="{BB962C8B-B14F-4D97-AF65-F5344CB8AC3E}">
        <p14:creationId xmlns:p14="http://schemas.microsoft.com/office/powerpoint/2010/main" val="1753383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 through how we decided on FLAUI</a:t>
            </a:r>
            <a:endParaRPr lang="en-GB" dirty="0"/>
          </a:p>
          <a:p>
            <a:r>
              <a:rPr lang="en-GB" dirty="0"/>
              <a:t>Microsoft </a:t>
            </a:r>
            <a:r>
              <a:rPr lang="en-GB" dirty="0" err="1"/>
              <a:t>CodedUI</a:t>
            </a:r>
            <a:r>
              <a:rPr lang="en-GB" dirty="0"/>
              <a:t> seemed promising but produced questionable code – now been depreciated – says it all</a:t>
            </a:r>
          </a:p>
          <a:p>
            <a:r>
              <a:rPr lang="en-GB" dirty="0"/>
              <a:t>Couldn’t get Appium working reliably on all dev machines</a:t>
            </a:r>
          </a:p>
          <a:p>
            <a:r>
              <a:rPr lang="en-GB" dirty="0"/>
              <a:t>A few others such as </a:t>
            </a:r>
            <a:r>
              <a:rPr lang="en-GB" dirty="0" err="1"/>
              <a:t>TestComplete</a:t>
            </a:r>
            <a:r>
              <a:rPr lang="en-GB" dirty="0"/>
              <a:t> and </a:t>
            </a:r>
            <a:r>
              <a:rPr lang="en-GB" dirty="0" err="1"/>
              <a:t>Ranorex</a:t>
            </a:r>
            <a:r>
              <a:rPr lang="en-GB" dirty="0"/>
              <a:t> – use a GUI and didn’t have the capabilities to do what we wanted</a:t>
            </a:r>
          </a:p>
          <a:p>
            <a:r>
              <a:rPr lang="en-GB" dirty="0"/>
              <a:t>Settled on FLAUI – “</a:t>
            </a:r>
            <a:r>
              <a:rPr lang="en-GB" dirty="0" err="1"/>
              <a:t>flowie</a:t>
            </a:r>
            <a:r>
              <a:rPr lang="en-GB" dirty="0"/>
              <a:t>?” -  We still don’t know how to pronounce it</a:t>
            </a:r>
          </a:p>
          <a:p>
            <a:r>
              <a:rPr lang="en-GB" dirty="0"/>
              <a:t>Seemed the most popular</a:t>
            </a:r>
          </a:p>
          <a:p>
            <a:r>
              <a:rPr lang="en-GB" dirty="0"/>
              <a:t>It was opensource so we could see how it worked – proved invaluable but will get into that a bit more later</a:t>
            </a:r>
          </a:p>
          <a:p>
            <a:r>
              <a:rPr lang="en-GB" dirty="0"/>
              <a:t>Written in C# which we were all familiar with – I had 5 years experience before we even started which allowed us to get up and running a lot quicker</a:t>
            </a:r>
          </a:p>
        </p:txBody>
      </p:sp>
      <p:sp>
        <p:nvSpPr>
          <p:cNvPr id="4" name="Slide Number Placeholder 3"/>
          <p:cNvSpPr>
            <a:spLocks noGrp="1"/>
          </p:cNvSpPr>
          <p:nvPr>
            <p:ph type="sldNum" sz="quarter" idx="5"/>
          </p:nvPr>
        </p:nvSpPr>
        <p:spPr/>
        <p:txBody>
          <a:bodyPr/>
          <a:lstStyle/>
          <a:p>
            <a:fld id="{FD8C666A-7218-4E45-85C7-40FA1E7B897F}" type="slidenum">
              <a:rPr lang="en-GB" smtClean="0"/>
              <a:t>19</a:t>
            </a:fld>
            <a:endParaRPr lang="en-GB"/>
          </a:p>
        </p:txBody>
      </p:sp>
    </p:spTree>
    <p:extLst>
      <p:ext uri="{BB962C8B-B14F-4D97-AF65-F5344CB8AC3E}">
        <p14:creationId xmlns:p14="http://schemas.microsoft.com/office/powerpoint/2010/main" val="695648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 about fluent assertions</a:t>
            </a:r>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20</a:t>
            </a:fld>
            <a:endParaRPr lang="en-GB"/>
          </a:p>
        </p:txBody>
      </p:sp>
    </p:spTree>
    <p:extLst>
      <p:ext uri="{BB962C8B-B14F-4D97-AF65-F5344CB8AC3E}">
        <p14:creationId xmlns:p14="http://schemas.microsoft.com/office/powerpoint/2010/main" val="269267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I mean when I say UI automation?</a:t>
            </a:r>
          </a:p>
          <a:p>
            <a:r>
              <a:rPr lang="en-US" dirty="0"/>
              <a:t>Tests which interact with the user interface like a user would such as entering data, clicking buttons and even testing processes end to end</a:t>
            </a:r>
          </a:p>
          <a:p>
            <a:r>
              <a:rPr lang="en-US" dirty="0"/>
              <a:t>To someone observing a test run it looks exactly like a user interacting with the system</a:t>
            </a:r>
          </a:p>
          <a:p>
            <a:r>
              <a:rPr lang="en-US" dirty="0"/>
              <a:t>Not recording mouse movements, each element on the screen is tagged with an id and we look for those ids</a:t>
            </a:r>
          </a:p>
          <a:p>
            <a:r>
              <a:rPr lang="en-US" dirty="0"/>
              <a:t>Mainly used for regression tests – tests which check that something that did work still works</a:t>
            </a:r>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3</a:t>
            </a:fld>
            <a:endParaRPr lang="en-GB"/>
          </a:p>
        </p:txBody>
      </p:sp>
    </p:spTree>
    <p:extLst>
      <p:ext uri="{BB962C8B-B14F-4D97-AF65-F5344CB8AC3E}">
        <p14:creationId xmlns:p14="http://schemas.microsoft.com/office/powerpoint/2010/main" val="2562468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use </a:t>
            </a:r>
            <a:r>
              <a:rPr lang="en-GB" dirty="0" err="1"/>
              <a:t>MSTest</a:t>
            </a:r>
            <a:r>
              <a:rPr lang="en-GB" dirty="0"/>
              <a:t> for test execution as it just works – plug and play with Azure DevOps</a:t>
            </a:r>
          </a:p>
          <a:p>
            <a:r>
              <a:rPr lang="en-GB" dirty="0"/>
              <a:t>Use Azure DevOps pipelines to run the tests – if you’ve never checked out Azure DevOps then I recommend you do, we use nearly every feature and it works very well for us</a:t>
            </a:r>
          </a:p>
          <a:p>
            <a:r>
              <a:rPr lang="en-GB" dirty="0"/>
              <a:t>It’s completely free if you have open source projects and if not still quite reasonable</a:t>
            </a:r>
          </a:p>
        </p:txBody>
      </p:sp>
      <p:sp>
        <p:nvSpPr>
          <p:cNvPr id="4" name="Slide Number Placeholder 3"/>
          <p:cNvSpPr>
            <a:spLocks noGrp="1"/>
          </p:cNvSpPr>
          <p:nvPr>
            <p:ph type="sldNum" sz="quarter" idx="5"/>
          </p:nvPr>
        </p:nvSpPr>
        <p:spPr/>
        <p:txBody>
          <a:bodyPr/>
          <a:lstStyle/>
          <a:p>
            <a:fld id="{FD8C666A-7218-4E45-85C7-40FA1E7B897F}" type="slidenum">
              <a:rPr lang="en-GB" smtClean="0"/>
              <a:t>21</a:t>
            </a:fld>
            <a:endParaRPr lang="en-GB"/>
          </a:p>
        </p:txBody>
      </p:sp>
    </p:spTree>
    <p:extLst>
      <p:ext uri="{BB962C8B-B14F-4D97-AF65-F5344CB8AC3E}">
        <p14:creationId xmlns:p14="http://schemas.microsoft.com/office/powerpoint/2010/main" val="634210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we’ve all felt like this at some point</a:t>
            </a:r>
          </a:p>
          <a:p>
            <a:r>
              <a:rPr lang="en-US" dirty="0"/>
              <a:t>When writing UI tests you feel like this all the time</a:t>
            </a:r>
          </a:p>
          <a:p>
            <a:r>
              <a:rPr lang="en-US" dirty="0"/>
              <a:t>Every time you interact with the UI it will react slightly differently such as the speed a screen opens or the time it takes to save a record</a:t>
            </a:r>
          </a:p>
          <a:p>
            <a:r>
              <a:rPr lang="en-US" dirty="0"/>
              <a:t>With WPF applications the application startup time isn’t even consistent, so you have to deal with that</a:t>
            </a:r>
          </a:p>
          <a:p>
            <a:r>
              <a:rPr lang="en-US" dirty="0"/>
              <a:t>Test code needs to be able to deal with this and not just crash and burn</a:t>
            </a:r>
          </a:p>
          <a:p>
            <a:r>
              <a:rPr lang="en-US" dirty="0"/>
              <a:t>If you’re not careful the test logic starts becoming very complex which then results in flakiness </a:t>
            </a:r>
          </a:p>
          <a:p>
            <a:r>
              <a:rPr lang="en-GB" dirty="0"/>
              <a:t>We wanted UI tests to be something anyone could write regardless of their level</a:t>
            </a:r>
          </a:p>
          <a:p>
            <a:r>
              <a:rPr lang="en-GB" dirty="0"/>
              <a:t>Let’s talk about things to avoid…</a:t>
            </a:r>
          </a:p>
        </p:txBody>
      </p:sp>
      <p:sp>
        <p:nvSpPr>
          <p:cNvPr id="4" name="Slide Number Placeholder 3"/>
          <p:cNvSpPr>
            <a:spLocks noGrp="1"/>
          </p:cNvSpPr>
          <p:nvPr>
            <p:ph type="sldNum" sz="quarter" idx="5"/>
          </p:nvPr>
        </p:nvSpPr>
        <p:spPr/>
        <p:txBody>
          <a:bodyPr/>
          <a:lstStyle/>
          <a:p>
            <a:fld id="{FD8C666A-7218-4E45-85C7-40FA1E7B897F}" type="slidenum">
              <a:rPr lang="en-GB" smtClean="0"/>
              <a:t>22</a:t>
            </a:fld>
            <a:endParaRPr lang="en-GB"/>
          </a:p>
        </p:txBody>
      </p:sp>
    </p:spTree>
    <p:extLst>
      <p:ext uri="{BB962C8B-B14F-4D97-AF65-F5344CB8AC3E}">
        <p14:creationId xmlns:p14="http://schemas.microsoft.com/office/powerpoint/2010/main" val="2089851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Never use </a:t>
            </a:r>
            <a:r>
              <a:rPr lang="en-US" dirty="0" err="1"/>
              <a:t>thread.sleep</a:t>
            </a:r>
            <a:r>
              <a:rPr lang="en-US" dirty="0"/>
              <a:t> – waits a set amount of time before moving 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End up making it sleep for much longer than required to work around the UI which then increases test run time</a:t>
            </a:r>
          </a:p>
          <a:p>
            <a:r>
              <a:rPr lang="en-GB" dirty="0"/>
              <a:t>We used </a:t>
            </a:r>
            <a:r>
              <a:rPr lang="en-GB" dirty="0" err="1"/>
              <a:t>SpinWait</a:t>
            </a:r>
            <a:r>
              <a:rPr lang="en-GB" dirty="0"/>
              <a:t> instead which waits for a condition to be met before moving on</a:t>
            </a:r>
          </a:p>
        </p:txBody>
      </p:sp>
      <p:sp>
        <p:nvSpPr>
          <p:cNvPr id="4" name="Slide Number Placeholder 3"/>
          <p:cNvSpPr>
            <a:spLocks noGrp="1"/>
          </p:cNvSpPr>
          <p:nvPr>
            <p:ph type="sldNum" sz="quarter" idx="5"/>
          </p:nvPr>
        </p:nvSpPr>
        <p:spPr/>
        <p:txBody>
          <a:bodyPr/>
          <a:lstStyle/>
          <a:p>
            <a:fld id="{FD8C666A-7218-4E45-85C7-40FA1E7B897F}" type="slidenum">
              <a:rPr lang="en-GB" smtClean="0"/>
              <a:t>23</a:t>
            </a:fld>
            <a:endParaRPr lang="en-GB"/>
          </a:p>
        </p:txBody>
      </p:sp>
    </p:spTree>
    <p:extLst>
      <p:ext uri="{BB962C8B-B14F-4D97-AF65-F5344CB8AC3E}">
        <p14:creationId xmlns:p14="http://schemas.microsoft.com/office/powerpoint/2010/main" val="773889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Never have if/else statements within tests, the test should know exactly what it should be doing and the UI should be in a state that the test is expecting</a:t>
            </a:r>
          </a:p>
          <a:p>
            <a:r>
              <a:rPr lang="en-GB" dirty="0"/>
              <a:t>If you aren’t confident what state the UI should be in then you’re asking for flaky tests</a:t>
            </a:r>
            <a:endParaRPr lang="en-US" dirty="0"/>
          </a:p>
          <a:p>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24</a:t>
            </a:fld>
            <a:endParaRPr lang="en-GB"/>
          </a:p>
        </p:txBody>
      </p:sp>
    </p:spTree>
    <p:extLst>
      <p:ext uri="{BB962C8B-B14F-4D97-AF65-F5344CB8AC3E}">
        <p14:creationId xmlns:p14="http://schemas.microsoft.com/office/powerpoint/2010/main" val="1999786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UI code will auto generate automation ids for you – DON’T USE THESE and DON’T TRUST THESE –they might change. </a:t>
            </a:r>
          </a:p>
          <a:p>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25</a:t>
            </a:fld>
            <a:endParaRPr lang="en-GB"/>
          </a:p>
        </p:txBody>
      </p:sp>
    </p:spTree>
    <p:extLst>
      <p:ext uri="{BB962C8B-B14F-4D97-AF65-F5344CB8AC3E}">
        <p14:creationId xmlns:p14="http://schemas.microsoft.com/office/powerpoint/2010/main" val="1290084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tests are doing something complex then move that code somewhere where all tests can access it, if you don’t do this people will do things differently and you’ll end up with a mess</a:t>
            </a:r>
          </a:p>
          <a:p>
            <a:r>
              <a:rPr lang="en-US" dirty="0"/>
              <a:t>Standardizing everything becomes a nightmare</a:t>
            </a:r>
          </a:p>
          <a:p>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26</a:t>
            </a:fld>
            <a:endParaRPr lang="en-GB"/>
          </a:p>
        </p:txBody>
      </p:sp>
    </p:spTree>
    <p:extLst>
      <p:ext uri="{BB962C8B-B14F-4D97-AF65-F5344CB8AC3E}">
        <p14:creationId xmlns:p14="http://schemas.microsoft.com/office/powerpoint/2010/main" val="3509847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I mean by strongly typed?</a:t>
            </a:r>
          </a:p>
          <a:p>
            <a:r>
              <a:rPr lang="en-US" dirty="0"/>
              <a:t>If someone renames something and they haven’t fixed it everywhere the code wont compile</a:t>
            </a:r>
          </a:p>
          <a:p>
            <a:r>
              <a:rPr lang="en-US" dirty="0"/>
              <a:t>Strongly type everything that you can – last thing you want is an automation ids changing but you don’t know where it’s been used and then your tests start failing</a:t>
            </a:r>
          </a:p>
          <a:p>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27</a:t>
            </a:fld>
            <a:endParaRPr lang="en-GB"/>
          </a:p>
        </p:txBody>
      </p:sp>
    </p:spTree>
    <p:extLst>
      <p:ext uri="{BB962C8B-B14F-4D97-AF65-F5344CB8AC3E}">
        <p14:creationId xmlns:p14="http://schemas.microsoft.com/office/powerpoint/2010/main" val="33843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Have a naming convention for your tests – test names should accurately describe what they are doing – last thing you want is having multiple tests doing the same thing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did we avoid these issues?</a:t>
            </a:r>
          </a:p>
          <a:p>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28</a:t>
            </a:fld>
            <a:endParaRPr lang="en-GB"/>
          </a:p>
        </p:txBody>
      </p:sp>
    </p:spTree>
    <p:extLst>
      <p:ext uri="{BB962C8B-B14F-4D97-AF65-F5344CB8AC3E}">
        <p14:creationId xmlns:p14="http://schemas.microsoft.com/office/powerpoint/2010/main" val="2516603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 Owner so we know who wrote the test and if it fails Azure DevOps will auto create a task and assign it to the owner for investigation</a:t>
            </a:r>
          </a:p>
          <a:p>
            <a:r>
              <a:rPr lang="en-US" dirty="0"/>
              <a:t>Test name accurately describe what the test is doing</a:t>
            </a:r>
          </a:p>
          <a:p>
            <a:r>
              <a:rPr lang="en-US" dirty="0" err="1"/>
              <a:t>TestHandler</a:t>
            </a:r>
            <a:r>
              <a:rPr lang="en-US" dirty="0"/>
              <a:t> deals with starting the application and waiting for it to be ready for to interact with the application</a:t>
            </a:r>
          </a:p>
          <a:p>
            <a:r>
              <a:rPr lang="en-US" dirty="0"/>
              <a:t>The data each test accesses is generally named the same as the test to make it easily identifiable </a:t>
            </a:r>
          </a:p>
          <a:p>
            <a:r>
              <a:rPr lang="en-US" dirty="0"/>
              <a:t>Let’s look at this test in action…</a:t>
            </a:r>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29</a:t>
            </a:fld>
            <a:endParaRPr lang="en-GB"/>
          </a:p>
        </p:txBody>
      </p:sp>
    </p:spTree>
    <p:extLst>
      <p:ext uri="{BB962C8B-B14F-4D97-AF65-F5344CB8AC3E}">
        <p14:creationId xmlns:p14="http://schemas.microsoft.com/office/powerpoint/2010/main" val="1203795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 Owner so we know who wrote the test and if it fails Azure DevOps will auto create a task and assign it to the owner for investigation</a:t>
            </a:r>
          </a:p>
        </p:txBody>
      </p:sp>
      <p:sp>
        <p:nvSpPr>
          <p:cNvPr id="4" name="Slide Number Placeholder 3"/>
          <p:cNvSpPr>
            <a:spLocks noGrp="1"/>
          </p:cNvSpPr>
          <p:nvPr>
            <p:ph type="sldNum" sz="quarter" idx="5"/>
          </p:nvPr>
        </p:nvSpPr>
        <p:spPr/>
        <p:txBody>
          <a:bodyPr/>
          <a:lstStyle/>
          <a:p>
            <a:fld id="{FD8C666A-7218-4E45-85C7-40FA1E7B897F}" type="slidenum">
              <a:rPr lang="en-GB" smtClean="0"/>
              <a:t>30</a:t>
            </a:fld>
            <a:endParaRPr lang="en-GB"/>
          </a:p>
        </p:txBody>
      </p:sp>
    </p:spTree>
    <p:extLst>
      <p:ext uri="{BB962C8B-B14F-4D97-AF65-F5344CB8AC3E}">
        <p14:creationId xmlns:p14="http://schemas.microsoft.com/office/powerpoint/2010/main" val="430254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talking minutes to run instead of milliseconds like a unit test</a:t>
            </a:r>
          </a:p>
          <a:p>
            <a:r>
              <a:rPr lang="en-US" dirty="0"/>
              <a:t>Used to find regression issues and check the system functions as a whole</a:t>
            </a:r>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4</a:t>
            </a:fld>
            <a:endParaRPr lang="en-GB"/>
          </a:p>
        </p:txBody>
      </p:sp>
    </p:spTree>
    <p:extLst>
      <p:ext uri="{BB962C8B-B14F-4D97-AF65-F5344CB8AC3E}">
        <p14:creationId xmlns:p14="http://schemas.microsoft.com/office/powerpoint/2010/main" val="11173872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 name accurately describe what the test is doing</a:t>
            </a:r>
          </a:p>
        </p:txBody>
      </p:sp>
      <p:sp>
        <p:nvSpPr>
          <p:cNvPr id="4" name="Slide Number Placeholder 3"/>
          <p:cNvSpPr>
            <a:spLocks noGrp="1"/>
          </p:cNvSpPr>
          <p:nvPr>
            <p:ph type="sldNum" sz="quarter" idx="5"/>
          </p:nvPr>
        </p:nvSpPr>
        <p:spPr/>
        <p:txBody>
          <a:bodyPr/>
          <a:lstStyle/>
          <a:p>
            <a:fld id="{FD8C666A-7218-4E45-85C7-40FA1E7B897F}" type="slidenum">
              <a:rPr lang="en-GB" smtClean="0"/>
              <a:t>31</a:t>
            </a:fld>
            <a:endParaRPr lang="en-GB"/>
          </a:p>
        </p:txBody>
      </p:sp>
    </p:spTree>
    <p:extLst>
      <p:ext uri="{BB962C8B-B14F-4D97-AF65-F5344CB8AC3E}">
        <p14:creationId xmlns:p14="http://schemas.microsoft.com/office/powerpoint/2010/main" val="2956582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TestHandler</a:t>
            </a:r>
            <a:r>
              <a:rPr lang="en-US" dirty="0"/>
              <a:t> deals with starting the application and waiting for it to be ready for to interact with the application</a:t>
            </a:r>
          </a:p>
        </p:txBody>
      </p:sp>
      <p:sp>
        <p:nvSpPr>
          <p:cNvPr id="4" name="Slide Number Placeholder 3"/>
          <p:cNvSpPr>
            <a:spLocks noGrp="1"/>
          </p:cNvSpPr>
          <p:nvPr>
            <p:ph type="sldNum" sz="quarter" idx="5"/>
          </p:nvPr>
        </p:nvSpPr>
        <p:spPr/>
        <p:txBody>
          <a:bodyPr/>
          <a:lstStyle/>
          <a:p>
            <a:fld id="{FD8C666A-7218-4E45-85C7-40FA1E7B897F}" type="slidenum">
              <a:rPr lang="en-GB" smtClean="0"/>
              <a:t>32</a:t>
            </a:fld>
            <a:endParaRPr lang="en-GB"/>
          </a:p>
        </p:txBody>
      </p:sp>
    </p:spTree>
    <p:extLst>
      <p:ext uri="{BB962C8B-B14F-4D97-AF65-F5344CB8AC3E}">
        <p14:creationId xmlns:p14="http://schemas.microsoft.com/office/powerpoint/2010/main" val="26987661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Login – Pretty straight forward</a:t>
            </a:r>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33</a:t>
            </a:fld>
            <a:endParaRPr lang="en-GB"/>
          </a:p>
        </p:txBody>
      </p:sp>
    </p:spTree>
    <p:extLst>
      <p:ext uri="{BB962C8B-B14F-4D97-AF65-F5344CB8AC3E}">
        <p14:creationId xmlns:p14="http://schemas.microsoft.com/office/powerpoint/2010/main" val="3882473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each test accesses is generally named the same as the test to make it easily identifiable </a:t>
            </a:r>
          </a:p>
        </p:txBody>
      </p:sp>
      <p:sp>
        <p:nvSpPr>
          <p:cNvPr id="4" name="Slide Number Placeholder 3"/>
          <p:cNvSpPr>
            <a:spLocks noGrp="1"/>
          </p:cNvSpPr>
          <p:nvPr>
            <p:ph type="sldNum" sz="quarter" idx="5"/>
          </p:nvPr>
        </p:nvSpPr>
        <p:spPr/>
        <p:txBody>
          <a:bodyPr/>
          <a:lstStyle/>
          <a:p>
            <a:fld id="{FD8C666A-7218-4E45-85C7-40FA1E7B897F}" type="slidenum">
              <a:rPr lang="en-GB" smtClean="0"/>
              <a:t>34</a:t>
            </a:fld>
            <a:endParaRPr lang="en-GB"/>
          </a:p>
        </p:txBody>
      </p:sp>
    </p:spTree>
    <p:extLst>
      <p:ext uri="{BB962C8B-B14F-4D97-AF65-F5344CB8AC3E}">
        <p14:creationId xmlns:p14="http://schemas.microsoft.com/office/powerpoint/2010/main" val="5116058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FindAndWait</a:t>
            </a:r>
            <a:r>
              <a:rPr lang="en-US" dirty="0"/>
              <a:t> will find our </a:t>
            </a:r>
            <a:r>
              <a:rPr lang="en-US" dirty="0" err="1"/>
              <a:t>ui</a:t>
            </a:r>
            <a:r>
              <a:rPr lang="en-US" dirty="0"/>
              <a:t> element and wait for it to be ready to be interacted with</a:t>
            </a:r>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35</a:t>
            </a:fld>
            <a:endParaRPr lang="en-GB"/>
          </a:p>
        </p:txBody>
      </p:sp>
    </p:spTree>
    <p:extLst>
      <p:ext uri="{BB962C8B-B14F-4D97-AF65-F5344CB8AC3E}">
        <p14:creationId xmlns:p14="http://schemas.microsoft.com/office/powerpoint/2010/main" val="24825555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Fluent assertions to assert the values</a:t>
            </a:r>
          </a:p>
          <a:p>
            <a:r>
              <a:rPr lang="en-US" dirty="0"/>
              <a:t>Now that we’ve been through the code let’s look at a test actually running</a:t>
            </a:r>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36</a:t>
            </a:fld>
            <a:endParaRPr lang="en-GB"/>
          </a:p>
        </p:txBody>
      </p:sp>
    </p:spTree>
    <p:extLst>
      <p:ext uri="{BB962C8B-B14F-4D97-AF65-F5344CB8AC3E}">
        <p14:creationId xmlns:p14="http://schemas.microsoft.com/office/powerpoint/2010/main" val="15076513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we have tests written to a good standard what other problems did we face?</a:t>
            </a:r>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37</a:t>
            </a:fld>
            <a:endParaRPr lang="en-GB"/>
          </a:p>
        </p:txBody>
      </p:sp>
    </p:spTree>
    <p:extLst>
      <p:ext uri="{BB962C8B-B14F-4D97-AF65-F5344CB8AC3E}">
        <p14:creationId xmlns:p14="http://schemas.microsoft.com/office/powerpoint/2010/main" val="20337552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quickly learnt that UI tests are slow to run – REALLY SLOW</a:t>
            </a:r>
          </a:p>
        </p:txBody>
      </p:sp>
      <p:sp>
        <p:nvSpPr>
          <p:cNvPr id="4" name="Slide Number Placeholder 3"/>
          <p:cNvSpPr>
            <a:spLocks noGrp="1"/>
          </p:cNvSpPr>
          <p:nvPr>
            <p:ph type="sldNum" sz="quarter" idx="5"/>
          </p:nvPr>
        </p:nvSpPr>
        <p:spPr/>
        <p:txBody>
          <a:bodyPr/>
          <a:lstStyle/>
          <a:p>
            <a:fld id="{FD8C666A-7218-4E45-85C7-40FA1E7B897F}" type="slidenum">
              <a:rPr lang="en-GB" smtClean="0"/>
              <a:t>38</a:t>
            </a:fld>
            <a:endParaRPr lang="en-GB"/>
          </a:p>
        </p:txBody>
      </p:sp>
    </p:spTree>
    <p:extLst>
      <p:ext uri="{BB962C8B-B14F-4D97-AF65-F5344CB8AC3E}">
        <p14:creationId xmlns:p14="http://schemas.microsoft.com/office/powerpoint/2010/main" val="632927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started by running tests on our dev machines during lunchtimes</a:t>
            </a:r>
            <a:r>
              <a:rPr lang="en-GB" dirty="0"/>
              <a:t> – Quickly this started taking longer than an hour</a:t>
            </a:r>
          </a:p>
          <a:p>
            <a:r>
              <a:rPr lang="en-GB" dirty="0"/>
              <a:t>We soon decided that wasn’t going to work</a:t>
            </a:r>
          </a:p>
          <a:p>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40</a:t>
            </a:fld>
            <a:endParaRPr lang="en-GB"/>
          </a:p>
        </p:txBody>
      </p:sp>
    </p:spTree>
    <p:extLst>
      <p:ext uri="{BB962C8B-B14F-4D97-AF65-F5344CB8AC3E}">
        <p14:creationId xmlns:p14="http://schemas.microsoft.com/office/powerpoint/2010/main" val="8718070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Then moved on to virtual machines on our dev machines using Hyper V</a:t>
            </a:r>
          </a:p>
          <a:p>
            <a:r>
              <a:rPr lang="en-GB" dirty="0"/>
              <a:t>We thought we could get away with 2 </a:t>
            </a:r>
            <a:r>
              <a:rPr lang="en-GB" dirty="0" err="1"/>
              <a:t>vms</a:t>
            </a:r>
            <a:r>
              <a:rPr lang="en-GB" dirty="0"/>
              <a:t> per dedication machine</a:t>
            </a:r>
          </a:p>
          <a:p>
            <a:r>
              <a:rPr lang="en-GB" dirty="0"/>
              <a:t>Worked well for a while </a:t>
            </a:r>
          </a:p>
          <a:p>
            <a:r>
              <a:rPr lang="en-GB" dirty="0"/>
              <a:t>Started running into </a:t>
            </a:r>
            <a:r>
              <a:rPr lang="en-US" dirty="0"/>
              <a:t>resourcing limit</a:t>
            </a:r>
          </a:p>
          <a:p>
            <a:r>
              <a:rPr lang="en-US" dirty="0"/>
              <a:t>At one point half of our system memory was being used by </a:t>
            </a:r>
            <a:r>
              <a:rPr lang="en-US" dirty="0" err="1"/>
              <a:t>vm’s</a:t>
            </a:r>
            <a:r>
              <a:rPr lang="en-US" dirty="0"/>
              <a:t> which isn’t ideal on development machines</a:t>
            </a:r>
          </a:p>
          <a:p>
            <a:r>
              <a:rPr lang="en-GB" dirty="0"/>
              <a:t>We quickly realised we needed dedicated test infrastructure</a:t>
            </a:r>
          </a:p>
        </p:txBody>
      </p:sp>
      <p:sp>
        <p:nvSpPr>
          <p:cNvPr id="4" name="Slide Number Placeholder 3"/>
          <p:cNvSpPr>
            <a:spLocks noGrp="1"/>
          </p:cNvSpPr>
          <p:nvPr>
            <p:ph type="sldNum" sz="quarter" idx="5"/>
          </p:nvPr>
        </p:nvSpPr>
        <p:spPr/>
        <p:txBody>
          <a:bodyPr/>
          <a:lstStyle/>
          <a:p>
            <a:fld id="{FD8C666A-7218-4E45-85C7-40FA1E7B897F}" type="slidenum">
              <a:rPr lang="en-GB" smtClean="0"/>
              <a:t>41</a:t>
            </a:fld>
            <a:endParaRPr lang="en-GB"/>
          </a:p>
        </p:txBody>
      </p:sp>
    </p:spTree>
    <p:extLst>
      <p:ext uri="{BB962C8B-B14F-4D97-AF65-F5344CB8AC3E}">
        <p14:creationId xmlns:p14="http://schemas.microsoft.com/office/powerpoint/2010/main" val="98817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Compucare</a:t>
            </a:r>
            <a:r>
              <a:rPr lang="en-US" dirty="0"/>
              <a:t> – Hospital administration and billing system</a:t>
            </a:r>
          </a:p>
          <a:p>
            <a:r>
              <a:rPr lang="en-US" dirty="0"/>
              <a:t>Written in WPF – C#/XAML</a:t>
            </a:r>
          </a:p>
          <a:p>
            <a:r>
              <a:rPr lang="en-US" dirty="0"/>
              <a:t>4 years of development before first client – an extra year before we considered it finished</a:t>
            </a:r>
          </a:p>
          <a:p>
            <a:r>
              <a:rPr lang="en-US" dirty="0"/>
              <a:t>140 Different screens – 300/400 different states</a:t>
            </a:r>
          </a:p>
          <a:p>
            <a:r>
              <a:rPr lang="en-US" dirty="0"/>
              <a:t>SQL Server backend – 369 tables</a:t>
            </a:r>
          </a:p>
          <a:p>
            <a:r>
              <a:rPr lang="en-US" dirty="0"/>
              <a:t>Used to have a lengthy manual walkthrough – replaced most of it with UI Tests</a:t>
            </a:r>
          </a:p>
          <a:p>
            <a:endParaRPr lang="en-US" dirty="0"/>
          </a:p>
          <a:p>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5</a:t>
            </a:fld>
            <a:endParaRPr lang="en-GB"/>
          </a:p>
        </p:txBody>
      </p:sp>
    </p:spTree>
    <p:extLst>
      <p:ext uri="{BB962C8B-B14F-4D97-AF65-F5344CB8AC3E}">
        <p14:creationId xmlns:p14="http://schemas.microsoft.com/office/powerpoint/2010/main" val="3159428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knew we needed to get tests running in parallel as we were looking at runs taking weeks without it</a:t>
            </a:r>
          </a:p>
          <a:p>
            <a:r>
              <a:rPr lang="en-US" dirty="0"/>
              <a:t>First thing we did was look at building dedicated testing environments that could run tests with no manual intervention – needed tests runs to be able to be scheduled to run at night</a:t>
            </a:r>
          </a:p>
          <a:p>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42</a:t>
            </a:fld>
            <a:endParaRPr lang="en-GB"/>
          </a:p>
        </p:txBody>
      </p:sp>
    </p:spTree>
    <p:extLst>
      <p:ext uri="{BB962C8B-B14F-4D97-AF65-F5344CB8AC3E}">
        <p14:creationId xmlns:p14="http://schemas.microsoft.com/office/powerpoint/2010/main" val="39235710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Packer to script our </a:t>
            </a:r>
            <a:r>
              <a:rPr lang="en-US" dirty="0" err="1"/>
              <a:t>vitual</a:t>
            </a:r>
            <a:r>
              <a:rPr lang="en-US" dirty="0"/>
              <a:t> machine images, has anyone used packer before?</a:t>
            </a:r>
          </a:p>
          <a:p>
            <a:r>
              <a:rPr lang="en-US" dirty="0"/>
              <a:t>Packer allows you to build automated virtual machine images from a config file, we use unattended.xml to install windows and then packer to install any software we need this then produces a hyper v hard disk</a:t>
            </a:r>
          </a:p>
          <a:p>
            <a:r>
              <a:rPr lang="en-US" dirty="0"/>
              <a:t>If we need a new piece of software on our virtual machines we update the packer config file and it creates us a hyper v hard disk automatically</a:t>
            </a:r>
          </a:p>
          <a:p>
            <a:r>
              <a:rPr lang="en-US" dirty="0"/>
              <a:t>Then have a </a:t>
            </a:r>
            <a:r>
              <a:rPr lang="en-US" dirty="0" err="1"/>
              <a:t>powershell</a:t>
            </a:r>
            <a:r>
              <a:rPr lang="en-US" dirty="0"/>
              <a:t> script that is basically an infrastructure as code file which picks up this hyper v hard disk creates as many identical virtual machines as we want – makes sure all our environments are identical</a:t>
            </a:r>
          </a:p>
          <a:p>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43</a:t>
            </a:fld>
            <a:endParaRPr lang="en-GB"/>
          </a:p>
        </p:txBody>
      </p:sp>
    </p:spTree>
    <p:extLst>
      <p:ext uri="{BB962C8B-B14F-4D97-AF65-F5344CB8AC3E}">
        <p14:creationId xmlns:p14="http://schemas.microsoft.com/office/powerpoint/2010/main" val="12634563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Azure DevOps and Azure Pipelines to run the tests on these virtual machines. </a:t>
            </a:r>
          </a:p>
          <a:p>
            <a:r>
              <a:rPr lang="en-US" dirty="0"/>
              <a:t>Each area of our application is split into a different test project and we have a dedicated azure pipeline for each project – currently we have 87 projects/pipelines which run tests on 32 virtual machines</a:t>
            </a:r>
          </a:p>
          <a:p>
            <a:r>
              <a:rPr lang="en-US" dirty="0"/>
              <a:t>If we wanted the test run to complete quicker we can just add more virtual machines and register with Azure DevOps, no further config would be required</a:t>
            </a:r>
          </a:p>
        </p:txBody>
      </p:sp>
      <p:sp>
        <p:nvSpPr>
          <p:cNvPr id="4" name="Slide Number Placeholder 3"/>
          <p:cNvSpPr>
            <a:spLocks noGrp="1"/>
          </p:cNvSpPr>
          <p:nvPr>
            <p:ph type="sldNum" sz="quarter" idx="5"/>
          </p:nvPr>
        </p:nvSpPr>
        <p:spPr/>
        <p:txBody>
          <a:bodyPr/>
          <a:lstStyle/>
          <a:p>
            <a:fld id="{FD8C666A-7218-4E45-85C7-40FA1E7B897F}" type="slidenum">
              <a:rPr lang="en-GB" smtClean="0"/>
              <a:t>44</a:t>
            </a:fld>
            <a:endParaRPr lang="en-GB"/>
          </a:p>
        </p:txBody>
      </p:sp>
    </p:spTree>
    <p:extLst>
      <p:ext uri="{BB962C8B-B14F-4D97-AF65-F5344CB8AC3E}">
        <p14:creationId xmlns:p14="http://schemas.microsoft.com/office/powerpoint/2010/main" val="12185379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needed hardware with lots of threads and pretty high </a:t>
            </a:r>
            <a:r>
              <a:rPr lang="en-US" dirty="0" err="1"/>
              <a:t>clockspeed</a:t>
            </a:r>
            <a:r>
              <a:rPr lang="en-US" dirty="0"/>
              <a:t> – </a:t>
            </a:r>
            <a:r>
              <a:rPr lang="en-US" dirty="0" err="1"/>
              <a:t>Compucare</a:t>
            </a:r>
            <a:r>
              <a:rPr lang="en-US" dirty="0"/>
              <a:t> performs better with higher </a:t>
            </a:r>
            <a:r>
              <a:rPr lang="en-US" dirty="0" err="1"/>
              <a:t>clockspeed</a:t>
            </a:r>
            <a:r>
              <a:rPr lang="en-US" dirty="0"/>
              <a:t> and so does test execution</a:t>
            </a:r>
          </a:p>
          <a:p>
            <a:r>
              <a:rPr lang="en-US" dirty="0"/>
              <a:t>Intel Xeon was our first thought but we couldn’t get a lot of threads and a reasonable </a:t>
            </a:r>
            <a:r>
              <a:rPr lang="en-US" dirty="0" err="1"/>
              <a:t>clockspeed</a:t>
            </a:r>
            <a:r>
              <a:rPr lang="en-US" dirty="0"/>
              <a:t> for a reasonable price/performance ratio</a:t>
            </a:r>
          </a:p>
          <a:p>
            <a:r>
              <a:rPr lang="en-US" dirty="0"/>
              <a:t>Luckily for us AMD had just released their X399 </a:t>
            </a:r>
            <a:r>
              <a:rPr lang="en-US" dirty="0" err="1"/>
              <a:t>Threadripper</a:t>
            </a:r>
            <a:r>
              <a:rPr lang="en-US" dirty="0"/>
              <a:t> platform</a:t>
            </a:r>
          </a:p>
          <a:p>
            <a:r>
              <a:rPr lang="en-US" dirty="0"/>
              <a:t>2970WX has 24 cores/ 48 threads</a:t>
            </a:r>
          </a:p>
          <a:p>
            <a:r>
              <a:rPr lang="en-US" dirty="0"/>
              <a:t>Base clock of 3ghz and a boost clock up to 4.2 </a:t>
            </a:r>
            <a:r>
              <a:rPr lang="en-US" dirty="0" err="1"/>
              <a:t>ghz</a:t>
            </a:r>
            <a:endParaRPr lang="en-US" dirty="0"/>
          </a:p>
          <a:p>
            <a:r>
              <a:rPr lang="en-US" dirty="0"/>
              <a:t>This platform was perfectly suited for being hypervisors for our virtual machines</a:t>
            </a:r>
          </a:p>
          <a:p>
            <a:r>
              <a:rPr lang="en-US" dirty="0"/>
              <a:t>Each hypervisor runs 16 virtual machines</a:t>
            </a:r>
          </a:p>
          <a:p>
            <a:r>
              <a:rPr lang="en-US" dirty="0"/>
              <a:t>We run in RAID0 for maximum IOPS as </a:t>
            </a:r>
            <a:r>
              <a:rPr lang="en-US" dirty="0" err="1"/>
              <a:t>ui</a:t>
            </a:r>
            <a:r>
              <a:rPr lang="en-US" dirty="0"/>
              <a:t> tests seem to be fairly </a:t>
            </a:r>
            <a:r>
              <a:rPr lang="en-US" dirty="0" err="1"/>
              <a:t>iop</a:t>
            </a:r>
            <a:r>
              <a:rPr lang="en-US" dirty="0"/>
              <a:t> sensitive </a:t>
            </a:r>
          </a:p>
          <a:p>
            <a:r>
              <a:rPr lang="en-US" dirty="0"/>
              <a:t>So what does our infrastructure look like?</a:t>
            </a:r>
          </a:p>
        </p:txBody>
      </p:sp>
      <p:sp>
        <p:nvSpPr>
          <p:cNvPr id="4" name="Slide Number Placeholder 3"/>
          <p:cNvSpPr>
            <a:spLocks noGrp="1"/>
          </p:cNvSpPr>
          <p:nvPr>
            <p:ph type="sldNum" sz="quarter" idx="5"/>
          </p:nvPr>
        </p:nvSpPr>
        <p:spPr/>
        <p:txBody>
          <a:bodyPr/>
          <a:lstStyle/>
          <a:p>
            <a:fld id="{FD8C666A-7218-4E45-85C7-40FA1E7B897F}" type="slidenum">
              <a:rPr lang="en-GB" smtClean="0"/>
              <a:t>45</a:t>
            </a:fld>
            <a:endParaRPr lang="en-GB"/>
          </a:p>
        </p:txBody>
      </p:sp>
    </p:spTree>
    <p:extLst>
      <p:ext uri="{BB962C8B-B14F-4D97-AF65-F5344CB8AC3E}">
        <p14:creationId xmlns:p14="http://schemas.microsoft.com/office/powerpoint/2010/main" val="31116564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a:t>
            </a:r>
            <a:r>
              <a:rPr lang="en-US" dirty="0" err="1"/>
              <a:t>threadripper</a:t>
            </a:r>
            <a:r>
              <a:rPr lang="en-US" dirty="0"/>
              <a:t> has 16 </a:t>
            </a:r>
            <a:r>
              <a:rPr lang="en-US" dirty="0" err="1"/>
              <a:t>vms</a:t>
            </a:r>
            <a:endParaRPr lang="en-US" dirty="0"/>
          </a:p>
          <a:p>
            <a:r>
              <a:rPr lang="en-US" dirty="0"/>
              <a:t>All the </a:t>
            </a:r>
            <a:r>
              <a:rPr lang="en-US" dirty="0" err="1"/>
              <a:t>vms</a:t>
            </a:r>
            <a:r>
              <a:rPr lang="en-US" dirty="0"/>
              <a:t> are joined to an Azure DevOps agent pool</a:t>
            </a:r>
          </a:p>
          <a:p>
            <a:r>
              <a:rPr lang="en-US" dirty="0"/>
              <a:t>Azure Pipelines sends test runs to the pool and the run is randomly allocated to a virtual machine within the pool</a:t>
            </a:r>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46</a:t>
            </a:fld>
            <a:endParaRPr lang="en-GB"/>
          </a:p>
        </p:txBody>
      </p:sp>
    </p:spTree>
    <p:extLst>
      <p:ext uri="{BB962C8B-B14F-4D97-AF65-F5344CB8AC3E}">
        <p14:creationId xmlns:p14="http://schemas.microsoft.com/office/powerpoint/2010/main" val="5011918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wanted to do the entire test run in 3 hours instead of 6 we can just add more hardware and everything perfectly scales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Benefit of using Azure DevOps agent pools is we get sideways scalability</a:t>
            </a:r>
          </a:p>
          <a:p>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47</a:t>
            </a:fld>
            <a:endParaRPr lang="en-GB"/>
          </a:p>
        </p:txBody>
      </p:sp>
    </p:spTree>
    <p:extLst>
      <p:ext uri="{BB962C8B-B14F-4D97-AF65-F5344CB8AC3E}">
        <p14:creationId xmlns:p14="http://schemas.microsoft.com/office/powerpoint/2010/main" val="30069446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Running on virtual machines allowed us to run a lot of tests in parallel but we noticed test execution was not as fast as we expected</a:t>
            </a:r>
          </a:p>
          <a:p>
            <a:r>
              <a:rPr lang="en-US" dirty="0"/>
              <a:t>There would be times were it would look like the test was frozen and not doing anything</a:t>
            </a:r>
          </a:p>
          <a:p>
            <a:r>
              <a:rPr lang="en-US" dirty="0"/>
              <a:t>In order to get to the bottom of this we had to fully understand what was going on when we were finding elements on screen</a:t>
            </a:r>
          </a:p>
        </p:txBody>
      </p:sp>
      <p:sp>
        <p:nvSpPr>
          <p:cNvPr id="4" name="Slide Number Placeholder 3"/>
          <p:cNvSpPr>
            <a:spLocks noGrp="1"/>
          </p:cNvSpPr>
          <p:nvPr>
            <p:ph type="sldNum" sz="quarter" idx="5"/>
          </p:nvPr>
        </p:nvSpPr>
        <p:spPr/>
        <p:txBody>
          <a:bodyPr/>
          <a:lstStyle/>
          <a:p>
            <a:fld id="{FD8C666A-7218-4E45-85C7-40FA1E7B897F}" type="slidenum">
              <a:rPr lang="en-GB" smtClean="0"/>
              <a:t>48</a:t>
            </a:fld>
            <a:endParaRPr lang="en-GB"/>
          </a:p>
        </p:txBody>
      </p:sp>
    </p:spTree>
    <p:extLst>
      <p:ext uri="{BB962C8B-B14F-4D97-AF65-F5344CB8AC3E}">
        <p14:creationId xmlns:p14="http://schemas.microsoft.com/office/powerpoint/2010/main" val="6291504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interact with a UI element we were searching through every UI element until we found what we want</a:t>
            </a:r>
          </a:p>
          <a:p>
            <a:r>
              <a:rPr lang="en-US" dirty="0"/>
              <a:t>Elements are organized into something called the visual tree – not just windows application – websites have a similar concept</a:t>
            </a:r>
          </a:p>
          <a:p>
            <a:r>
              <a:rPr lang="en-US" dirty="0"/>
              <a:t>Visual tree traversal was very slow – WPF applications tend to have complex visual trees</a:t>
            </a:r>
          </a:p>
          <a:p>
            <a:r>
              <a:rPr lang="en-US" dirty="0"/>
              <a:t>What do I mean when I say visual tree?</a:t>
            </a:r>
          </a:p>
          <a:p>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49</a:t>
            </a:fld>
            <a:endParaRPr lang="en-GB"/>
          </a:p>
        </p:txBody>
      </p:sp>
    </p:spTree>
    <p:extLst>
      <p:ext uri="{BB962C8B-B14F-4D97-AF65-F5344CB8AC3E}">
        <p14:creationId xmlns:p14="http://schemas.microsoft.com/office/powerpoint/2010/main" val="31997114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Windows calculator, pretty simple application but even this has a complex visual tree</a:t>
            </a:r>
          </a:p>
          <a:p>
            <a:r>
              <a:rPr lang="en-US" dirty="0"/>
              <a:t>Buttons are organized into groups and these groups can have more groups</a:t>
            </a:r>
          </a:p>
          <a:p>
            <a:r>
              <a:rPr lang="en-US" dirty="0"/>
              <a:t>Before you know it you have a fairly complex visual tree</a:t>
            </a:r>
          </a:p>
          <a:p>
            <a:r>
              <a:rPr lang="en-US" dirty="0"/>
              <a:t>So what does it look like when we try and find an element</a:t>
            </a:r>
          </a:p>
        </p:txBody>
      </p:sp>
      <p:sp>
        <p:nvSpPr>
          <p:cNvPr id="4" name="Slide Number Placeholder 3"/>
          <p:cNvSpPr>
            <a:spLocks noGrp="1"/>
          </p:cNvSpPr>
          <p:nvPr>
            <p:ph type="sldNum" sz="quarter" idx="5"/>
          </p:nvPr>
        </p:nvSpPr>
        <p:spPr/>
        <p:txBody>
          <a:bodyPr/>
          <a:lstStyle/>
          <a:p>
            <a:fld id="{FD8C666A-7218-4E45-85C7-40FA1E7B897F}" type="slidenum">
              <a:rPr lang="en-GB" smtClean="0"/>
              <a:t>50</a:t>
            </a:fld>
            <a:endParaRPr lang="en-GB"/>
          </a:p>
        </p:txBody>
      </p:sp>
    </p:spTree>
    <p:extLst>
      <p:ext uri="{BB962C8B-B14F-4D97-AF65-F5344CB8AC3E}">
        <p14:creationId xmlns:p14="http://schemas.microsoft.com/office/powerpoint/2010/main" val="20127742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say we wanted to find the calculator mode – in this case set to standard</a:t>
            </a:r>
          </a:p>
          <a:p>
            <a:r>
              <a:rPr lang="en-US" dirty="0"/>
              <a:t>What would happen? – Press to trigger video</a:t>
            </a:r>
          </a:p>
          <a:p>
            <a:r>
              <a:rPr lang="en-US" dirty="0"/>
              <a:t>Here we are traversing the tree looking for the mode type text – this isn’t real time, I’ve slowed it down so you can see the process but it’s not far off</a:t>
            </a:r>
          </a:p>
          <a:p>
            <a:r>
              <a:rPr lang="en-US" dirty="0"/>
              <a:t>See how it searches in each node of the tree before moving onto the next one</a:t>
            </a:r>
          </a:p>
          <a:p>
            <a:r>
              <a:rPr lang="en-US" dirty="0"/>
              <a:t>Process is slow and very </a:t>
            </a:r>
            <a:r>
              <a:rPr lang="en-US" dirty="0" err="1"/>
              <a:t>cpu</a:t>
            </a:r>
            <a:r>
              <a:rPr lang="en-US" dirty="0"/>
              <a:t> intensive</a:t>
            </a:r>
          </a:p>
          <a:p>
            <a:r>
              <a:rPr lang="en-US" dirty="0"/>
              <a:t>So let’s have a look at the size of the </a:t>
            </a:r>
            <a:r>
              <a:rPr lang="en-US" dirty="0" err="1"/>
              <a:t>Compucare</a:t>
            </a:r>
            <a:r>
              <a:rPr lang="en-US" dirty="0"/>
              <a:t> visual tree</a:t>
            </a:r>
          </a:p>
        </p:txBody>
      </p:sp>
      <p:sp>
        <p:nvSpPr>
          <p:cNvPr id="4" name="Slide Number Placeholder 3"/>
          <p:cNvSpPr>
            <a:spLocks noGrp="1"/>
          </p:cNvSpPr>
          <p:nvPr>
            <p:ph type="sldNum" sz="quarter" idx="5"/>
          </p:nvPr>
        </p:nvSpPr>
        <p:spPr/>
        <p:txBody>
          <a:bodyPr/>
          <a:lstStyle/>
          <a:p>
            <a:fld id="{FD8C666A-7218-4E45-85C7-40FA1E7B897F}" type="slidenum">
              <a:rPr lang="en-GB" smtClean="0"/>
              <a:t>51</a:t>
            </a:fld>
            <a:endParaRPr lang="en-GB"/>
          </a:p>
        </p:txBody>
      </p:sp>
    </p:spTree>
    <p:extLst>
      <p:ext uri="{BB962C8B-B14F-4D97-AF65-F5344CB8AC3E}">
        <p14:creationId xmlns:p14="http://schemas.microsoft.com/office/powerpoint/2010/main" val="3991573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about the walkthrough and amount of tests</a:t>
            </a:r>
          </a:p>
          <a:p>
            <a:r>
              <a:rPr lang="en-US" dirty="0"/>
              <a:t>Always finding issues so couldn’t get rid</a:t>
            </a:r>
          </a:p>
          <a:p>
            <a:r>
              <a:rPr lang="en-US" dirty="0"/>
              <a:t>So what do we have now?</a:t>
            </a:r>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6</a:t>
            </a:fld>
            <a:endParaRPr lang="en-GB"/>
          </a:p>
        </p:txBody>
      </p:sp>
    </p:spTree>
    <p:extLst>
      <p:ext uri="{BB962C8B-B14F-4D97-AF65-F5344CB8AC3E}">
        <p14:creationId xmlns:p14="http://schemas.microsoft.com/office/powerpoint/2010/main" val="18132616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Hundreds of controls within hundreds of groups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needed to speed a way to speed up the traversal process, we knew if we could speed this process up we could get massive performance gains</a:t>
            </a:r>
          </a:p>
          <a:p>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52</a:t>
            </a:fld>
            <a:endParaRPr lang="en-GB"/>
          </a:p>
        </p:txBody>
      </p:sp>
    </p:spTree>
    <p:extLst>
      <p:ext uri="{BB962C8B-B14F-4D97-AF65-F5344CB8AC3E}">
        <p14:creationId xmlns:p14="http://schemas.microsoft.com/office/powerpoint/2010/main" val="1093674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Xpaths</a:t>
            </a:r>
            <a:r>
              <a:rPr lang="en-US" dirty="0"/>
              <a:t> describe the exact location in the visual tree where the element is</a:t>
            </a:r>
          </a:p>
          <a:p>
            <a:r>
              <a:rPr lang="en-US" dirty="0"/>
              <a:t>Doesn’t care what the element is, just returns it so you need to know if what returned is what you are after – match on </a:t>
            </a:r>
            <a:r>
              <a:rPr lang="en-US" dirty="0" err="1"/>
              <a:t>automationid</a:t>
            </a:r>
            <a:r>
              <a:rPr lang="en-US" dirty="0"/>
              <a:t> – or a condition</a:t>
            </a:r>
          </a:p>
          <a:p>
            <a:r>
              <a:rPr lang="en-US" dirty="0"/>
              <a:t>If you know the </a:t>
            </a:r>
            <a:r>
              <a:rPr lang="en-US" dirty="0" err="1"/>
              <a:t>xpath</a:t>
            </a:r>
            <a:r>
              <a:rPr lang="en-US" dirty="0"/>
              <a:t> value you can retrieve the element from the visual tree extremely quickly as no traversal is required</a:t>
            </a:r>
          </a:p>
          <a:p>
            <a:r>
              <a:rPr lang="en-US" dirty="0" err="1"/>
              <a:t>Everytime</a:t>
            </a:r>
            <a:r>
              <a:rPr lang="en-US" dirty="0"/>
              <a:t> we retrieve an element from the visual tree we store its </a:t>
            </a:r>
            <a:r>
              <a:rPr lang="en-US" dirty="0" err="1"/>
              <a:t>xpath</a:t>
            </a:r>
            <a:r>
              <a:rPr lang="en-US" dirty="0"/>
              <a:t> value inside Redis – Redis is an in memory key value database mainly used for caching</a:t>
            </a:r>
          </a:p>
          <a:p>
            <a:r>
              <a:rPr lang="en-US" dirty="0"/>
              <a:t>Next time we search for that element we check the Redis cache first, if it exists we then use the </a:t>
            </a:r>
            <a:r>
              <a:rPr lang="en-US" dirty="0" err="1"/>
              <a:t>Xpath</a:t>
            </a:r>
            <a:r>
              <a:rPr lang="en-US" dirty="0"/>
              <a:t> to retrieve the element – if it doesn’t exist we fall back to visual tree traversal</a:t>
            </a:r>
          </a:p>
        </p:txBody>
      </p:sp>
      <p:sp>
        <p:nvSpPr>
          <p:cNvPr id="4" name="Slide Number Placeholder 3"/>
          <p:cNvSpPr>
            <a:spLocks noGrp="1"/>
          </p:cNvSpPr>
          <p:nvPr>
            <p:ph type="sldNum" sz="quarter" idx="5"/>
          </p:nvPr>
        </p:nvSpPr>
        <p:spPr/>
        <p:txBody>
          <a:bodyPr/>
          <a:lstStyle/>
          <a:p>
            <a:fld id="{FD8C666A-7218-4E45-85C7-40FA1E7B897F}" type="slidenum">
              <a:rPr lang="en-GB" smtClean="0"/>
              <a:t>53</a:t>
            </a:fld>
            <a:endParaRPr lang="en-GB"/>
          </a:p>
        </p:txBody>
      </p:sp>
    </p:spTree>
    <p:extLst>
      <p:ext uri="{BB962C8B-B14F-4D97-AF65-F5344CB8AC3E}">
        <p14:creationId xmlns:p14="http://schemas.microsoft.com/office/powerpoint/2010/main" val="13247839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8C666A-7218-4E45-85C7-40FA1E7B897F}" type="slidenum">
              <a:rPr lang="en-GB" smtClean="0"/>
              <a:t>54</a:t>
            </a:fld>
            <a:endParaRPr lang="en-GB"/>
          </a:p>
        </p:txBody>
      </p:sp>
    </p:spTree>
    <p:extLst>
      <p:ext uri="{BB962C8B-B14F-4D97-AF65-F5344CB8AC3E}">
        <p14:creationId xmlns:p14="http://schemas.microsoft.com/office/powerpoint/2010/main" val="15841506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 is the architecture lead for stack exchange – day job is keeping stack overflow online which I’m sure we are all grateful for</a:t>
            </a:r>
          </a:p>
          <a:p>
            <a:r>
              <a:rPr lang="en-US" dirty="0"/>
              <a:t>If you don’t follow him on twitter you should</a:t>
            </a:r>
          </a:p>
          <a:p>
            <a:r>
              <a:rPr lang="en-US" dirty="0"/>
              <a:t>Sums up quite nicely the issue with flaky tests – it’s crucial we have ways to debug them and stop them being flaky</a:t>
            </a:r>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55</a:t>
            </a:fld>
            <a:endParaRPr lang="en-GB"/>
          </a:p>
        </p:txBody>
      </p:sp>
    </p:spTree>
    <p:extLst>
      <p:ext uri="{BB962C8B-B14F-4D97-AF65-F5344CB8AC3E}">
        <p14:creationId xmlns:p14="http://schemas.microsoft.com/office/powerpoint/2010/main" val="27693300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56</a:t>
            </a:fld>
            <a:endParaRPr lang="en-GB"/>
          </a:p>
        </p:txBody>
      </p:sp>
    </p:spTree>
    <p:extLst>
      <p:ext uri="{BB962C8B-B14F-4D97-AF65-F5344CB8AC3E}">
        <p14:creationId xmlns:p14="http://schemas.microsoft.com/office/powerpoint/2010/main" val="28772691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Screens not being in a state that the tests expect really covers 99% of the reasons tests might fail unexpectedly </a:t>
            </a:r>
          </a:p>
          <a:p>
            <a:r>
              <a:rPr lang="en-US" dirty="0"/>
              <a:t>Includes screens not loaded before trying to be interacted with, Controls not being in a state that can be interacted with, screens such as grids being mid refresh when the test tried to do something</a:t>
            </a:r>
          </a:p>
          <a:p>
            <a:r>
              <a:rPr lang="en-US" dirty="0"/>
              <a:t>Not being maximized/windows updates </a:t>
            </a:r>
            <a:r>
              <a:rPr lang="en-US" dirty="0" err="1"/>
              <a:t>etc</a:t>
            </a:r>
            <a:endParaRPr lang="en-US" dirty="0"/>
          </a:p>
        </p:txBody>
      </p:sp>
      <p:sp>
        <p:nvSpPr>
          <p:cNvPr id="4" name="Slide Number Placeholder 3"/>
          <p:cNvSpPr>
            <a:spLocks noGrp="1"/>
          </p:cNvSpPr>
          <p:nvPr>
            <p:ph type="sldNum" sz="quarter" idx="5"/>
          </p:nvPr>
        </p:nvSpPr>
        <p:spPr/>
        <p:txBody>
          <a:bodyPr/>
          <a:lstStyle/>
          <a:p>
            <a:fld id="{FD8C666A-7218-4E45-85C7-40FA1E7B897F}" type="slidenum">
              <a:rPr lang="en-GB" smtClean="0"/>
              <a:t>57</a:t>
            </a:fld>
            <a:endParaRPr lang="en-GB"/>
          </a:p>
        </p:txBody>
      </p:sp>
    </p:spTree>
    <p:extLst>
      <p:ext uri="{BB962C8B-B14F-4D97-AF65-F5344CB8AC3E}">
        <p14:creationId xmlns:p14="http://schemas.microsoft.com/office/powerpoint/2010/main" val="2100922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test should only interact with data for that test, if you have tests sharing data then you WILL run into issues – DO NOT DO THIS</a:t>
            </a:r>
          </a:p>
        </p:txBody>
      </p:sp>
      <p:sp>
        <p:nvSpPr>
          <p:cNvPr id="4" name="Slide Number Placeholder 3"/>
          <p:cNvSpPr>
            <a:spLocks noGrp="1"/>
          </p:cNvSpPr>
          <p:nvPr>
            <p:ph type="sldNum" sz="quarter" idx="5"/>
          </p:nvPr>
        </p:nvSpPr>
        <p:spPr/>
        <p:txBody>
          <a:bodyPr/>
          <a:lstStyle/>
          <a:p>
            <a:fld id="{FD8C666A-7218-4E45-85C7-40FA1E7B897F}" type="slidenum">
              <a:rPr lang="en-GB" smtClean="0"/>
              <a:t>58</a:t>
            </a:fld>
            <a:endParaRPr lang="en-GB"/>
          </a:p>
        </p:txBody>
      </p:sp>
    </p:spTree>
    <p:extLst>
      <p:ext uri="{BB962C8B-B14F-4D97-AF65-F5344CB8AC3E}">
        <p14:creationId xmlns:p14="http://schemas.microsoft.com/office/powerpoint/2010/main" val="9104157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 into the first point a little but UIs are not consistent at all, even more so when you have a database running behind them – tests must be able to cater for this</a:t>
            </a:r>
          </a:p>
        </p:txBody>
      </p:sp>
      <p:sp>
        <p:nvSpPr>
          <p:cNvPr id="4" name="Slide Number Placeholder 3"/>
          <p:cNvSpPr>
            <a:spLocks noGrp="1"/>
          </p:cNvSpPr>
          <p:nvPr>
            <p:ph type="sldNum" sz="quarter" idx="5"/>
          </p:nvPr>
        </p:nvSpPr>
        <p:spPr/>
        <p:txBody>
          <a:bodyPr/>
          <a:lstStyle/>
          <a:p>
            <a:fld id="{FD8C666A-7218-4E45-85C7-40FA1E7B897F}" type="slidenum">
              <a:rPr lang="en-GB" smtClean="0"/>
              <a:t>59</a:t>
            </a:fld>
            <a:endParaRPr lang="en-GB"/>
          </a:p>
        </p:txBody>
      </p:sp>
    </p:spTree>
    <p:extLst>
      <p:ext uri="{BB962C8B-B14F-4D97-AF65-F5344CB8AC3E}">
        <p14:creationId xmlns:p14="http://schemas.microsoft.com/office/powerpoint/2010/main" val="34330624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I’ve said before, most of what we use is completely open source</a:t>
            </a:r>
          </a:p>
        </p:txBody>
      </p:sp>
      <p:sp>
        <p:nvSpPr>
          <p:cNvPr id="4" name="Slide Number Placeholder 3"/>
          <p:cNvSpPr>
            <a:spLocks noGrp="1"/>
          </p:cNvSpPr>
          <p:nvPr>
            <p:ph type="sldNum" sz="quarter" idx="5"/>
          </p:nvPr>
        </p:nvSpPr>
        <p:spPr/>
        <p:txBody>
          <a:bodyPr/>
          <a:lstStyle/>
          <a:p>
            <a:fld id="{FD8C666A-7218-4E45-85C7-40FA1E7B897F}" type="slidenum">
              <a:rPr lang="en-GB" smtClean="0"/>
              <a:t>60</a:t>
            </a:fld>
            <a:endParaRPr lang="en-GB"/>
          </a:p>
        </p:txBody>
      </p:sp>
    </p:spTree>
    <p:extLst>
      <p:ext uri="{BB962C8B-B14F-4D97-AF65-F5344CB8AC3E}">
        <p14:creationId xmlns:p14="http://schemas.microsoft.com/office/powerpoint/2010/main" val="17154548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known as ELK stack to log every action a test does – results in 7 million logs per week</a:t>
            </a:r>
          </a:p>
          <a:p>
            <a:r>
              <a:rPr lang="en-US" dirty="0"/>
              <a:t>When a test goes wrong we know exactly where it went wrong and what it was doing to the millisecond</a:t>
            </a:r>
          </a:p>
          <a:p>
            <a:r>
              <a:rPr lang="en-US" dirty="0"/>
              <a:t>Let’s have a quick look at some logs</a:t>
            </a:r>
          </a:p>
        </p:txBody>
      </p:sp>
      <p:sp>
        <p:nvSpPr>
          <p:cNvPr id="4" name="Slide Number Placeholder 3"/>
          <p:cNvSpPr>
            <a:spLocks noGrp="1"/>
          </p:cNvSpPr>
          <p:nvPr>
            <p:ph type="sldNum" sz="quarter" idx="5"/>
          </p:nvPr>
        </p:nvSpPr>
        <p:spPr/>
        <p:txBody>
          <a:bodyPr/>
          <a:lstStyle/>
          <a:p>
            <a:fld id="{FD8C666A-7218-4E45-85C7-40FA1E7B897F}" type="slidenum">
              <a:rPr lang="en-GB" smtClean="0"/>
              <a:t>61</a:t>
            </a:fld>
            <a:endParaRPr lang="en-GB"/>
          </a:p>
        </p:txBody>
      </p:sp>
    </p:spTree>
    <p:extLst>
      <p:ext uri="{BB962C8B-B14F-4D97-AF65-F5344CB8AC3E}">
        <p14:creationId xmlns:p14="http://schemas.microsoft.com/office/powerpoint/2010/main" val="1984508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about our tests</a:t>
            </a:r>
          </a:p>
          <a:p>
            <a:r>
              <a:rPr lang="en-US" dirty="0"/>
              <a:t>Every screen and process tested</a:t>
            </a:r>
          </a:p>
          <a:p>
            <a:r>
              <a:rPr lang="en-US" dirty="0"/>
              <a:t>Every bug or user story completed has UI tests written for it</a:t>
            </a:r>
          </a:p>
          <a:p>
            <a:r>
              <a:rPr lang="en-US" dirty="0"/>
              <a:t>Works out to around 110 hours of non stop testing each night</a:t>
            </a:r>
          </a:p>
          <a:p>
            <a:r>
              <a:rPr lang="en-US" dirty="0"/>
              <a:t>We’ve saved QA multiple weeks of regression testing per sprint</a:t>
            </a:r>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7</a:t>
            </a:fld>
            <a:endParaRPr lang="en-GB"/>
          </a:p>
        </p:txBody>
      </p:sp>
    </p:spTree>
    <p:extLst>
      <p:ext uri="{BB962C8B-B14F-4D97-AF65-F5344CB8AC3E}">
        <p14:creationId xmlns:p14="http://schemas.microsoft.com/office/powerpoint/2010/main" val="15380428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is logged to the millisecond this allows us to be pretty accurate when analyzing what went wrong</a:t>
            </a:r>
          </a:p>
          <a:p>
            <a:r>
              <a:rPr lang="en-US" dirty="0"/>
              <a:t>This is an example of a new test running, we get a log when the </a:t>
            </a:r>
            <a:r>
              <a:rPr lang="en-US" dirty="0" err="1"/>
              <a:t>xpath</a:t>
            </a:r>
            <a:r>
              <a:rPr lang="en-US" dirty="0"/>
              <a:t> is not found in the cache so we know its traversing the tree</a:t>
            </a:r>
          </a:p>
          <a:p>
            <a:r>
              <a:rPr lang="en-US" dirty="0"/>
              <a:t>In this case it looks like the application crashed</a:t>
            </a:r>
          </a:p>
          <a:p>
            <a:r>
              <a:rPr lang="en-US" dirty="0"/>
              <a:t>We clear this data down each week, we could probably get away with clearing it daily but sometimes its good to </a:t>
            </a:r>
            <a:r>
              <a:rPr lang="en-US" dirty="0" err="1"/>
              <a:t>analyse</a:t>
            </a:r>
            <a:r>
              <a:rPr lang="en-US" dirty="0"/>
              <a:t> logs for a test over a few days</a:t>
            </a:r>
          </a:p>
          <a:p>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62</a:t>
            </a:fld>
            <a:endParaRPr lang="en-GB"/>
          </a:p>
        </p:txBody>
      </p:sp>
    </p:spTree>
    <p:extLst>
      <p:ext uri="{BB962C8B-B14F-4D97-AF65-F5344CB8AC3E}">
        <p14:creationId xmlns:p14="http://schemas.microsoft.com/office/powerpoint/2010/main" val="11570241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test detects an issue it will screenshot the application at that point and upload it to azure </a:t>
            </a:r>
            <a:r>
              <a:rPr lang="en-US" dirty="0" err="1"/>
              <a:t>devops</a:t>
            </a:r>
            <a:r>
              <a:rPr lang="en-US" dirty="0"/>
              <a:t> against the test – without that we’d never know those windows update dialogs have taken focus, this also allows us to see if the application hasn’t finished loaded – those type of things are pretty hard to detect otherwise</a:t>
            </a:r>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63</a:t>
            </a:fld>
            <a:endParaRPr lang="en-GB"/>
          </a:p>
        </p:txBody>
      </p:sp>
    </p:spTree>
    <p:extLst>
      <p:ext uri="{BB962C8B-B14F-4D97-AF65-F5344CB8AC3E}">
        <p14:creationId xmlns:p14="http://schemas.microsoft.com/office/powerpoint/2010/main" val="30314307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Bosun is an alerting and monitoring database developed by stack exchange that runs on top of a time series database – we log the test durations and monitor and alert if we detect is taking longer than its average we can then use the other tools to investigate that’s happened</a:t>
            </a:r>
          </a:p>
        </p:txBody>
      </p:sp>
      <p:sp>
        <p:nvSpPr>
          <p:cNvPr id="4" name="Slide Number Placeholder 3"/>
          <p:cNvSpPr>
            <a:spLocks noGrp="1"/>
          </p:cNvSpPr>
          <p:nvPr>
            <p:ph type="sldNum" sz="quarter" idx="5"/>
          </p:nvPr>
        </p:nvSpPr>
        <p:spPr/>
        <p:txBody>
          <a:bodyPr/>
          <a:lstStyle/>
          <a:p>
            <a:fld id="{FD8C666A-7218-4E45-85C7-40FA1E7B897F}" type="slidenum">
              <a:rPr lang="en-GB" smtClean="0"/>
              <a:t>64</a:t>
            </a:fld>
            <a:endParaRPr lang="en-GB"/>
          </a:p>
        </p:txBody>
      </p:sp>
    </p:spTree>
    <p:extLst>
      <p:ext uri="{BB962C8B-B14F-4D97-AF65-F5344CB8AC3E}">
        <p14:creationId xmlns:p14="http://schemas.microsoft.com/office/powerpoint/2010/main" val="8446925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Bosun graph from one of our tests showing test run duration</a:t>
            </a:r>
          </a:p>
          <a:p>
            <a:r>
              <a:rPr lang="en-US" dirty="0"/>
              <a:t>Normally fairly consistent and a peak at the end so we could then investigate</a:t>
            </a:r>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65</a:t>
            </a:fld>
            <a:endParaRPr lang="en-GB"/>
          </a:p>
        </p:txBody>
      </p:sp>
    </p:spTree>
    <p:extLst>
      <p:ext uri="{BB962C8B-B14F-4D97-AF65-F5344CB8AC3E}">
        <p14:creationId xmlns:p14="http://schemas.microsoft.com/office/powerpoint/2010/main" val="17133172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use Bosun to monitor virtual machine health and alert when we have issues</a:t>
            </a:r>
          </a:p>
          <a:p>
            <a:r>
              <a:rPr lang="en-US" dirty="0"/>
              <a:t>We never really need to dig into this data but if we did it’s all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 of these have given us the confidence that if something has gone wrong we can quickly find the root cause and we’re not wasting time trying to debug tests and not getting anywhere</a:t>
            </a:r>
            <a:endParaRPr lang="en-US" dirty="0"/>
          </a:p>
          <a:p>
            <a:endParaRPr lang="en-US" dirty="0"/>
          </a:p>
        </p:txBody>
      </p:sp>
      <p:sp>
        <p:nvSpPr>
          <p:cNvPr id="4" name="Slide Number Placeholder 3"/>
          <p:cNvSpPr>
            <a:spLocks noGrp="1"/>
          </p:cNvSpPr>
          <p:nvPr>
            <p:ph type="sldNum" sz="quarter" idx="5"/>
          </p:nvPr>
        </p:nvSpPr>
        <p:spPr/>
        <p:txBody>
          <a:bodyPr/>
          <a:lstStyle/>
          <a:p>
            <a:fld id="{FD8C666A-7218-4E45-85C7-40FA1E7B897F}" type="slidenum">
              <a:rPr lang="en-GB" smtClean="0"/>
              <a:t>66</a:t>
            </a:fld>
            <a:endParaRPr lang="en-GB"/>
          </a:p>
        </p:txBody>
      </p:sp>
    </p:spTree>
    <p:extLst>
      <p:ext uri="{BB962C8B-B14F-4D97-AF65-F5344CB8AC3E}">
        <p14:creationId xmlns:p14="http://schemas.microsoft.com/office/powerpoint/2010/main" val="3530496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end on this quote by Bob Ross</a:t>
            </a:r>
          </a:p>
          <a:p>
            <a:r>
              <a:rPr lang="en-US" dirty="0"/>
              <a:t>Our processes are constantly evolving and we aren’t afraid of trying new things, I’m sure if I give this talk again in a few months the stacks we are using will have completely changed</a:t>
            </a:r>
          </a:p>
          <a:p>
            <a:r>
              <a:rPr lang="en-US" dirty="0"/>
              <a:t>Hopefully if you are doing UI tests or are thinking about starting then you should now be aware of some of the problems you WILL encounter and how to avoid them</a:t>
            </a:r>
          </a:p>
          <a:p>
            <a:r>
              <a:rPr lang="en-US" dirty="0"/>
              <a:t>Thanks</a:t>
            </a:r>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67</a:t>
            </a:fld>
            <a:endParaRPr lang="en-GB"/>
          </a:p>
        </p:txBody>
      </p:sp>
    </p:spTree>
    <p:extLst>
      <p:ext uri="{BB962C8B-B14F-4D97-AF65-F5344CB8AC3E}">
        <p14:creationId xmlns:p14="http://schemas.microsoft.com/office/powerpoint/2010/main" val="762192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introducing automated UI testing the amount of bugs found has dropped significantly</a:t>
            </a:r>
          </a:p>
          <a:p>
            <a:r>
              <a:rPr lang="en-US" dirty="0"/>
              <a:t>This graph shows bugs found per sprint for the last 11 sprints </a:t>
            </a:r>
          </a:p>
          <a:p>
            <a:r>
              <a:rPr lang="en-US" dirty="0"/>
              <a:t>We are now a few sprints on from this so in theory even less bugs will have been found</a:t>
            </a:r>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8</a:t>
            </a:fld>
            <a:endParaRPr lang="en-GB"/>
          </a:p>
        </p:txBody>
      </p:sp>
    </p:spTree>
    <p:extLst>
      <p:ext uri="{BB962C8B-B14F-4D97-AF65-F5344CB8AC3E}">
        <p14:creationId xmlns:p14="http://schemas.microsoft.com/office/powerpoint/2010/main" val="1340231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not careful you can end up with something like this…</a:t>
            </a:r>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9</a:t>
            </a:fld>
            <a:endParaRPr lang="en-GB"/>
          </a:p>
        </p:txBody>
      </p:sp>
    </p:spTree>
    <p:extLst>
      <p:ext uri="{BB962C8B-B14F-4D97-AF65-F5344CB8AC3E}">
        <p14:creationId xmlns:p14="http://schemas.microsoft.com/office/powerpoint/2010/main" val="2664304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this says it all</a:t>
            </a:r>
            <a:endParaRPr lang="en-GB" dirty="0"/>
          </a:p>
        </p:txBody>
      </p:sp>
      <p:sp>
        <p:nvSpPr>
          <p:cNvPr id="4" name="Slide Number Placeholder 3"/>
          <p:cNvSpPr>
            <a:spLocks noGrp="1"/>
          </p:cNvSpPr>
          <p:nvPr>
            <p:ph type="sldNum" sz="quarter" idx="5"/>
          </p:nvPr>
        </p:nvSpPr>
        <p:spPr/>
        <p:txBody>
          <a:bodyPr/>
          <a:lstStyle/>
          <a:p>
            <a:fld id="{FD8C666A-7218-4E45-85C7-40FA1E7B897F}" type="slidenum">
              <a:rPr lang="en-GB" smtClean="0"/>
              <a:t>10</a:t>
            </a:fld>
            <a:endParaRPr lang="en-GB"/>
          </a:p>
        </p:txBody>
      </p:sp>
    </p:spTree>
    <p:extLst>
      <p:ext uri="{BB962C8B-B14F-4D97-AF65-F5344CB8AC3E}">
        <p14:creationId xmlns:p14="http://schemas.microsoft.com/office/powerpoint/2010/main" val="1938588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3/31/2020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dirty="0"/>
          </a:p>
        </p:txBody>
      </p:sp>
      <p:sp>
        <p:nvSpPr>
          <p:cNvPr id="6" name="TextBox 5">
            <a:extLst>
              <a:ext uri="{FF2B5EF4-FFF2-40B4-BE49-F238E27FC236}">
                <a16:creationId xmlns:a16="http://schemas.microsoft.com/office/drawing/2014/main" id="{63BC3DBE-7864-4AAE-A131-8FF8CE04C319}"/>
              </a:ext>
            </a:extLst>
          </p:cNvPr>
          <p:cNvSpPr txBox="1"/>
          <p:nvPr userDrawn="1"/>
        </p:nvSpPr>
        <p:spPr>
          <a:xfrm>
            <a:off x="0" y="6556248"/>
            <a:ext cx="1327204" cy="276999"/>
          </a:xfrm>
          <a:prstGeom prst="rect">
            <a:avLst/>
          </a:prstGeom>
          <a:noFill/>
        </p:spPr>
        <p:txBody>
          <a:bodyPr wrap="square" rtlCol="0">
            <a:spAutoFit/>
          </a:bodyPr>
          <a:lstStyle/>
          <a:p>
            <a:r>
              <a:rPr lang="en-US" sz="1200" dirty="0"/>
              <a:t>@tomaustin700</a:t>
            </a:r>
            <a:endParaRPr lang="en-GB" sz="12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3/31/2020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3/31/2020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3/31/2020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3/31/2020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3/31/2020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3/31/2020</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3/31/2020</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3/31/2020</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kv"/><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emf"/></Relationships>
</file>

<file path=ppt/slides/_rels/slide4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4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9A4AC-D024-43C8-B9DD-C3EF41FD0FF9}"/>
              </a:ext>
            </a:extLst>
          </p:cNvPr>
          <p:cNvSpPr>
            <a:spLocks noGrp="1"/>
          </p:cNvSpPr>
          <p:nvPr>
            <p:ph type="ctrTitle"/>
          </p:nvPr>
        </p:nvSpPr>
        <p:spPr/>
        <p:txBody>
          <a:bodyPr/>
          <a:lstStyle/>
          <a:p>
            <a:r>
              <a:rPr lang="en-US" dirty="0"/>
              <a:t>Our UI Automation journey</a:t>
            </a:r>
            <a:endParaRPr lang="en-GB" dirty="0"/>
          </a:p>
        </p:txBody>
      </p:sp>
      <p:sp>
        <p:nvSpPr>
          <p:cNvPr id="3" name="Subtitle 2">
            <a:extLst>
              <a:ext uri="{FF2B5EF4-FFF2-40B4-BE49-F238E27FC236}">
                <a16:creationId xmlns:a16="http://schemas.microsoft.com/office/drawing/2014/main" id="{ADAA416D-573F-4023-8A6D-513F20A85ACB}"/>
              </a:ext>
            </a:extLst>
          </p:cNvPr>
          <p:cNvSpPr>
            <a:spLocks noGrp="1"/>
          </p:cNvSpPr>
          <p:nvPr>
            <p:ph type="subTitle" idx="1"/>
          </p:nvPr>
        </p:nvSpPr>
        <p:spPr/>
        <p:txBody>
          <a:bodyPr>
            <a:normAutofit lnSpcReduction="10000"/>
          </a:bodyPr>
          <a:lstStyle/>
          <a:p>
            <a:r>
              <a:rPr lang="en-US" dirty="0"/>
              <a:t>Tom Austin</a:t>
            </a:r>
          </a:p>
          <a:p>
            <a:r>
              <a:rPr lang="en-US" dirty="0"/>
              <a:t>Lead Automation Engineer</a:t>
            </a:r>
          </a:p>
          <a:p>
            <a:r>
              <a:rPr lang="en-US" dirty="0"/>
              <a:t>Streets Heaver</a:t>
            </a:r>
            <a:endParaRPr lang="en-GB" dirty="0"/>
          </a:p>
        </p:txBody>
      </p:sp>
    </p:spTree>
    <p:extLst>
      <p:ext uri="{BB962C8B-B14F-4D97-AF65-F5344CB8AC3E}">
        <p14:creationId xmlns:p14="http://schemas.microsoft.com/office/powerpoint/2010/main" val="2366535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umpster">
            <a:hlinkClick r:id="" action="ppaction://media"/>
            <a:extLst>
              <a:ext uri="{FF2B5EF4-FFF2-40B4-BE49-F238E27FC236}">
                <a16:creationId xmlns:a16="http://schemas.microsoft.com/office/drawing/2014/main" id="{8ACF08AA-E484-461B-B205-EEBE7C7411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371233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8B5D2-D5B7-44E5-8A16-B4E2B533D659}"/>
              </a:ext>
            </a:extLst>
          </p:cNvPr>
          <p:cNvSpPr>
            <a:spLocks noGrp="1"/>
          </p:cNvSpPr>
          <p:nvPr>
            <p:ph type="title"/>
          </p:nvPr>
        </p:nvSpPr>
        <p:spPr>
          <a:xfrm>
            <a:off x="2231136" y="2834640"/>
            <a:ext cx="7729728" cy="1188720"/>
          </a:xfrm>
        </p:spPr>
        <p:txBody>
          <a:bodyPr/>
          <a:lstStyle/>
          <a:p>
            <a:r>
              <a:rPr lang="en-US" dirty="0"/>
              <a:t>It doesn’t have to be that way</a:t>
            </a:r>
            <a:endParaRPr lang="en-GB" dirty="0"/>
          </a:p>
        </p:txBody>
      </p:sp>
    </p:spTree>
    <p:extLst>
      <p:ext uri="{BB962C8B-B14F-4D97-AF65-F5344CB8AC3E}">
        <p14:creationId xmlns:p14="http://schemas.microsoft.com/office/powerpoint/2010/main" val="803996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97D8-8CA2-4025-806E-7F72C8248688}"/>
              </a:ext>
            </a:extLst>
          </p:cNvPr>
          <p:cNvSpPr>
            <a:spLocks noGrp="1"/>
          </p:cNvSpPr>
          <p:nvPr>
            <p:ph type="title"/>
          </p:nvPr>
        </p:nvSpPr>
        <p:spPr>
          <a:xfrm>
            <a:off x="2231136" y="2657760"/>
            <a:ext cx="7729728" cy="1188720"/>
          </a:xfrm>
        </p:spPr>
        <p:txBody>
          <a:bodyPr/>
          <a:lstStyle/>
          <a:p>
            <a:r>
              <a:rPr lang="en-US" dirty="0"/>
              <a:t>Problems?</a:t>
            </a:r>
            <a:endParaRPr lang="en-GB" dirty="0"/>
          </a:p>
        </p:txBody>
      </p:sp>
    </p:spTree>
    <p:extLst>
      <p:ext uri="{BB962C8B-B14F-4D97-AF65-F5344CB8AC3E}">
        <p14:creationId xmlns:p14="http://schemas.microsoft.com/office/powerpoint/2010/main" val="2575729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97D8-8CA2-4025-806E-7F72C8248688}"/>
              </a:ext>
            </a:extLst>
          </p:cNvPr>
          <p:cNvSpPr>
            <a:spLocks noGrp="1"/>
          </p:cNvSpPr>
          <p:nvPr>
            <p:ph type="title"/>
          </p:nvPr>
        </p:nvSpPr>
        <p:spPr/>
        <p:txBody>
          <a:bodyPr/>
          <a:lstStyle/>
          <a:p>
            <a:r>
              <a:rPr lang="en-US" dirty="0"/>
              <a:t>Problems?</a:t>
            </a:r>
            <a:endParaRPr lang="en-GB" dirty="0"/>
          </a:p>
        </p:txBody>
      </p:sp>
      <p:sp>
        <p:nvSpPr>
          <p:cNvPr id="6" name="Title 1">
            <a:extLst>
              <a:ext uri="{FF2B5EF4-FFF2-40B4-BE49-F238E27FC236}">
                <a16:creationId xmlns:a16="http://schemas.microsoft.com/office/drawing/2014/main" id="{A790FADD-9F89-4090-866B-25B0C565A8E4}"/>
              </a:ext>
            </a:extLst>
          </p:cNvPr>
          <p:cNvSpPr txBox="1">
            <a:spLocks/>
          </p:cNvSpPr>
          <p:nvPr/>
        </p:nvSpPr>
        <p:spPr bwMode="black">
          <a:xfrm>
            <a:off x="3491484" y="3228724"/>
            <a:ext cx="5209032" cy="11887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Not many doing WPF UI automation</a:t>
            </a:r>
            <a:endParaRPr lang="en-GB" dirty="0">
              <a:solidFill>
                <a:srgbClr val="FF0000"/>
              </a:solidFill>
            </a:endParaRPr>
          </a:p>
        </p:txBody>
      </p:sp>
    </p:spTree>
    <p:extLst>
      <p:ext uri="{BB962C8B-B14F-4D97-AF65-F5344CB8AC3E}">
        <p14:creationId xmlns:p14="http://schemas.microsoft.com/office/powerpoint/2010/main" val="3945341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97D8-8CA2-4025-806E-7F72C8248688}"/>
              </a:ext>
            </a:extLst>
          </p:cNvPr>
          <p:cNvSpPr>
            <a:spLocks noGrp="1"/>
          </p:cNvSpPr>
          <p:nvPr>
            <p:ph type="title"/>
          </p:nvPr>
        </p:nvSpPr>
        <p:spPr/>
        <p:txBody>
          <a:bodyPr/>
          <a:lstStyle/>
          <a:p>
            <a:r>
              <a:rPr lang="en-US" dirty="0"/>
              <a:t>Problems?</a:t>
            </a:r>
            <a:endParaRPr lang="en-GB" dirty="0"/>
          </a:p>
        </p:txBody>
      </p:sp>
      <p:sp>
        <p:nvSpPr>
          <p:cNvPr id="6" name="Title 1">
            <a:extLst>
              <a:ext uri="{FF2B5EF4-FFF2-40B4-BE49-F238E27FC236}">
                <a16:creationId xmlns:a16="http://schemas.microsoft.com/office/drawing/2014/main" id="{A790FADD-9F89-4090-866B-25B0C565A8E4}"/>
              </a:ext>
            </a:extLst>
          </p:cNvPr>
          <p:cNvSpPr txBox="1">
            <a:spLocks/>
          </p:cNvSpPr>
          <p:nvPr/>
        </p:nvSpPr>
        <p:spPr bwMode="black">
          <a:xfrm>
            <a:off x="3491484" y="3228724"/>
            <a:ext cx="5209032" cy="11887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Tests too complicated to write</a:t>
            </a:r>
            <a:endParaRPr lang="en-GB" dirty="0">
              <a:solidFill>
                <a:srgbClr val="FF0000"/>
              </a:solidFill>
            </a:endParaRPr>
          </a:p>
        </p:txBody>
      </p:sp>
    </p:spTree>
    <p:extLst>
      <p:ext uri="{BB962C8B-B14F-4D97-AF65-F5344CB8AC3E}">
        <p14:creationId xmlns:p14="http://schemas.microsoft.com/office/powerpoint/2010/main" val="516687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97D8-8CA2-4025-806E-7F72C8248688}"/>
              </a:ext>
            </a:extLst>
          </p:cNvPr>
          <p:cNvSpPr>
            <a:spLocks noGrp="1"/>
          </p:cNvSpPr>
          <p:nvPr>
            <p:ph type="title"/>
          </p:nvPr>
        </p:nvSpPr>
        <p:spPr/>
        <p:txBody>
          <a:bodyPr/>
          <a:lstStyle/>
          <a:p>
            <a:r>
              <a:rPr lang="en-US" dirty="0"/>
              <a:t>Problems?</a:t>
            </a:r>
            <a:endParaRPr lang="en-GB" dirty="0"/>
          </a:p>
        </p:txBody>
      </p:sp>
      <p:sp>
        <p:nvSpPr>
          <p:cNvPr id="6" name="Title 1">
            <a:extLst>
              <a:ext uri="{FF2B5EF4-FFF2-40B4-BE49-F238E27FC236}">
                <a16:creationId xmlns:a16="http://schemas.microsoft.com/office/drawing/2014/main" id="{A790FADD-9F89-4090-866B-25B0C565A8E4}"/>
              </a:ext>
            </a:extLst>
          </p:cNvPr>
          <p:cNvSpPr txBox="1">
            <a:spLocks/>
          </p:cNvSpPr>
          <p:nvPr/>
        </p:nvSpPr>
        <p:spPr bwMode="black">
          <a:xfrm>
            <a:off x="3491484" y="3228724"/>
            <a:ext cx="5209032" cy="11887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Slow to run</a:t>
            </a:r>
            <a:endParaRPr lang="en-GB" dirty="0">
              <a:solidFill>
                <a:srgbClr val="FF0000"/>
              </a:solidFill>
            </a:endParaRPr>
          </a:p>
        </p:txBody>
      </p:sp>
    </p:spTree>
    <p:extLst>
      <p:ext uri="{BB962C8B-B14F-4D97-AF65-F5344CB8AC3E}">
        <p14:creationId xmlns:p14="http://schemas.microsoft.com/office/powerpoint/2010/main" val="1480503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97D8-8CA2-4025-806E-7F72C8248688}"/>
              </a:ext>
            </a:extLst>
          </p:cNvPr>
          <p:cNvSpPr>
            <a:spLocks noGrp="1"/>
          </p:cNvSpPr>
          <p:nvPr>
            <p:ph type="title"/>
          </p:nvPr>
        </p:nvSpPr>
        <p:spPr/>
        <p:txBody>
          <a:bodyPr/>
          <a:lstStyle/>
          <a:p>
            <a:r>
              <a:rPr lang="en-US" dirty="0"/>
              <a:t>Problems?</a:t>
            </a:r>
            <a:endParaRPr lang="en-GB" dirty="0"/>
          </a:p>
        </p:txBody>
      </p:sp>
      <p:sp>
        <p:nvSpPr>
          <p:cNvPr id="6" name="Title 1">
            <a:extLst>
              <a:ext uri="{FF2B5EF4-FFF2-40B4-BE49-F238E27FC236}">
                <a16:creationId xmlns:a16="http://schemas.microsoft.com/office/drawing/2014/main" id="{A790FADD-9F89-4090-866B-25B0C565A8E4}"/>
              </a:ext>
            </a:extLst>
          </p:cNvPr>
          <p:cNvSpPr txBox="1">
            <a:spLocks/>
          </p:cNvSpPr>
          <p:nvPr/>
        </p:nvSpPr>
        <p:spPr bwMode="black">
          <a:xfrm>
            <a:off x="3491484" y="3228724"/>
            <a:ext cx="5209032" cy="11887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Flaky tests</a:t>
            </a:r>
            <a:endParaRPr lang="en-GB" dirty="0">
              <a:solidFill>
                <a:srgbClr val="FF0000"/>
              </a:solidFill>
            </a:endParaRPr>
          </a:p>
        </p:txBody>
      </p:sp>
    </p:spTree>
    <p:extLst>
      <p:ext uri="{BB962C8B-B14F-4D97-AF65-F5344CB8AC3E}">
        <p14:creationId xmlns:p14="http://schemas.microsoft.com/office/powerpoint/2010/main" val="3203321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97D8-8CA2-4025-806E-7F72C8248688}"/>
              </a:ext>
            </a:extLst>
          </p:cNvPr>
          <p:cNvSpPr>
            <a:spLocks noGrp="1"/>
          </p:cNvSpPr>
          <p:nvPr>
            <p:ph type="title"/>
          </p:nvPr>
        </p:nvSpPr>
        <p:spPr/>
        <p:txBody>
          <a:bodyPr/>
          <a:lstStyle/>
          <a:p>
            <a:r>
              <a:rPr lang="en-US" dirty="0"/>
              <a:t>Problems?</a:t>
            </a:r>
            <a:endParaRPr lang="en-GB" dirty="0"/>
          </a:p>
        </p:txBody>
      </p:sp>
      <p:sp>
        <p:nvSpPr>
          <p:cNvPr id="6" name="Title 1">
            <a:extLst>
              <a:ext uri="{FF2B5EF4-FFF2-40B4-BE49-F238E27FC236}">
                <a16:creationId xmlns:a16="http://schemas.microsoft.com/office/drawing/2014/main" id="{A790FADD-9F89-4090-866B-25B0C565A8E4}"/>
              </a:ext>
            </a:extLst>
          </p:cNvPr>
          <p:cNvSpPr txBox="1">
            <a:spLocks/>
          </p:cNvSpPr>
          <p:nvPr/>
        </p:nvSpPr>
        <p:spPr bwMode="black">
          <a:xfrm>
            <a:off x="3491484" y="3228724"/>
            <a:ext cx="5209032" cy="11887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Difficult to </a:t>
            </a:r>
            <a:r>
              <a:rPr lang="en-US" dirty="0" err="1"/>
              <a:t>analyse</a:t>
            </a:r>
            <a:r>
              <a:rPr lang="en-US" dirty="0"/>
              <a:t> failures</a:t>
            </a:r>
            <a:endParaRPr lang="en-GB" dirty="0">
              <a:solidFill>
                <a:srgbClr val="FF0000"/>
              </a:solidFill>
            </a:endParaRPr>
          </a:p>
        </p:txBody>
      </p:sp>
    </p:spTree>
    <p:extLst>
      <p:ext uri="{BB962C8B-B14F-4D97-AF65-F5344CB8AC3E}">
        <p14:creationId xmlns:p14="http://schemas.microsoft.com/office/powerpoint/2010/main" val="3530869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11501-BD22-4E4D-8DAB-97C617ABBA9B}"/>
              </a:ext>
            </a:extLst>
          </p:cNvPr>
          <p:cNvSpPr>
            <a:spLocks noGrp="1"/>
          </p:cNvSpPr>
          <p:nvPr>
            <p:ph type="title"/>
          </p:nvPr>
        </p:nvSpPr>
        <p:spPr>
          <a:xfrm>
            <a:off x="2231136" y="964692"/>
            <a:ext cx="7729728" cy="1188720"/>
          </a:xfrm>
        </p:spPr>
        <p:txBody>
          <a:bodyPr>
            <a:normAutofit/>
          </a:bodyPr>
          <a:lstStyle/>
          <a:p>
            <a:r>
              <a:rPr lang="en-US" dirty="0"/>
              <a:t>Our testing stack</a:t>
            </a:r>
            <a:endParaRPr lang="en-GB" dirty="0"/>
          </a:p>
        </p:txBody>
      </p:sp>
      <p:graphicFrame>
        <p:nvGraphicFramePr>
          <p:cNvPr id="5" name="Content Placeholder 2">
            <a:extLst>
              <a:ext uri="{FF2B5EF4-FFF2-40B4-BE49-F238E27FC236}">
                <a16:creationId xmlns:a16="http://schemas.microsoft.com/office/drawing/2014/main" id="{9F0AD3CE-EB8B-40A2-A9BB-E2F391697B21}"/>
              </a:ext>
            </a:extLst>
          </p:cNvPr>
          <p:cNvGraphicFramePr>
            <a:graphicFrameLocks noGrp="1"/>
          </p:cNvGraphicFramePr>
          <p:nvPr>
            <p:ph idx="1"/>
            <p:extLst>
              <p:ext uri="{D42A27DB-BD31-4B8C-83A1-F6EECF244321}">
                <p14:modId xmlns:p14="http://schemas.microsoft.com/office/powerpoint/2010/main" val="1051889992"/>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1212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11501-BD22-4E4D-8DAB-97C617ABBA9B}"/>
              </a:ext>
            </a:extLst>
          </p:cNvPr>
          <p:cNvSpPr>
            <a:spLocks noGrp="1"/>
          </p:cNvSpPr>
          <p:nvPr>
            <p:ph type="title"/>
          </p:nvPr>
        </p:nvSpPr>
        <p:spPr>
          <a:xfrm>
            <a:off x="2231136" y="964692"/>
            <a:ext cx="7729728" cy="1188720"/>
          </a:xfrm>
        </p:spPr>
        <p:txBody>
          <a:bodyPr>
            <a:normAutofit/>
          </a:bodyPr>
          <a:lstStyle/>
          <a:p>
            <a:r>
              <a:rPr lang="en-US" dirty="0"/>
              <a:t>Our testing stack</a:t>
            </a:r>
            <a:endParaRPr lang="en-GB" dirty="0"/>
          </a:p>
        </p:txBody>
      </p:sp>
      <p:graphicFrame>
        <p:nvGraphicFramePr>
          <p:cNvPr id="5" name="Content Placeholder 2">
            <a:extLst>
              <a:ext uri="{FF2B5EF4-FFF2-40B4-BE49-F238E27FC236}">
                <a16:creationId xmlns:a16="http://schemas.microsoft.com/office/drawing/2014/main" id="{9F0AD3CE-EB8B-40A2-A9BB-E2F391697B21}"/>
              </a:ext>
            </a:extLst>
          </p:cNvPr>
          <p:cNvGraphicFramePr>
            <a:graphicFrameLocks noGrp="1"/>
          </p:cNvGraphicFramePr>
          <p:nvPr>
            <p:ph idx="1"/>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A470D0D7-F368-421F-ABF3-6CFD1C310309}"/>
              </a:ext>
            </a:extLst>
          </p:cNvPr>
          <p:cNvSpPr/>
          <p:nvPr/>
        </p:nvSpPr>
        <p:spPr>
          <a:xfrm>
            <a:off x="852854" y="3066884"/>
            <a:ext cx="5078714" cy="207060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200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D2790-177E-4E04-BEF3-D2D144E7E567}"/>
              </a:ext>
            </a:extLst>
          </p:cNvPr>
          <p:cNvSpPr>
            <a:spLocks noGrp="1"/>
          </p:cNvSpPr>
          <p:nvPr>
            <p:ph type="title"/>
          </p:nvPr>
        </p:nvSpPr>
        <p:spPr/>
        <p:txBody>
          <a:bodyPr/>
          <a:lstStyle/>
          <a:p>
            <a:r>
              <a:rPr lang="en-US" dirty="0"/>
              <a:t>Who am </a:t>
            </a:r>
            <a:r>
              <a:rPr lang="en-US" dirty="0" err="1"/>
              <a:t>i</a:t>
            </a:r>
            <a:r>
              <a:rPr lang="en-US" dirty="0"/>
              <a:t>?</a:t>
            </a:r>
            <a:endParaRPr lang="en-GB" dirty="0"/>
          </a:p>
        </p:txBody>
      </p:sp>
      <p:sp>
        <p:nvSpPr>
          <p:cNvPr id="3" name="Content Placeholder 2">
            <a:extLst>
              <a:ext uri="{FF2B5EF4-FFF2-40B4-BE49-F238E27FC236}">
                <a16:creationId xmlns:a16="http://schemas.microsoft.com/office/drawing/2014/main" id="{FEEEF5D9-FB1A-4383-87E1-81FDFAFDE844}"/>
              </a:ext>
            </a:extLst>
          </p:cNvPr>
          <p:cNvSpPr>
            <a:spLocks noGrp="1"/>
          </p:cNvSpPr>
          <p:nvPr>
            <p:ph idx="1"/>
          </p:nvPr>
        </p:nvSpPr>
        <p:spPr/>
        <p:txBody>
          <a:bodyPr/>
          <a:lstStyle/>
          <a:p>
            <a:r>
              <a:rPr lang="en-US" dirty="0"/>
              <a:t>Tom Austin</a:t>
            </a:r>
          </a:p>
          <a:p>
            <a:pPr lvl="1"/>
            <a:r>
              <a:rPr lang="en-US" dirty="0"/>
              <a:t>Blog at </a:t>
            </a:r>
            <a:r>
              <a:rPr lang="en-US" dirty="0" err="1"/>
              <a:t>tomaustin.xyz</a:t>
            </a:r>
            <a:endParaRPr lang="en-US" dirty="0"/>
          </a:p>
          <a:p>
            <a:pPr lvl="1"/>
            <a:r>
              <a:rPr lang="en-US" dirty="0"/>
              <a:t>@tomaustin700</a:t>
            </a:r>
            <a:endParaRPr lang="en-GB" dirty="0"/>
          </a:p>
          <a:p>
            <a:r>
              <a:rPr lang="en-GB" dirty="0"/>
              <a:t>Work</a:t>
            </a:r>
          </a:p>
          <a:p>
            <a:pPr lvl="1"/>
            <a:r>
              <a:rPr lang="en-GB" dirty="0"/>
              <a:t>Streets Heaver for 7 years</a:t>
            </a:r>
          </a:p>
          <a:p>
            <a:pPr lvl="1"/>
            <a:r>
              <a:rPr lang="en-GB" dirty="0"/>
              <a:t>Started as Software Developer</a:t>
            </a:r>
          </a:p>
          <a:p>
            <a:pPr lvl="1"/>
            <a:r>
              <a:rPr lang="en-GB" dirty="0"/>
              <a:t>Lead Automation Engineer for 2 years</a:t>
            </a:r>
            <a:endParaRPr lang="en-US" dirty="0"/>
          </a:p>
        </p:txBody>
      </p:sp>
      <p:pic>
        <p:nvPicPr>
          <p:cNvPr id="5" name="Picture 4" descr="A black sign with white text&#10;&#10;Description automatically generated">
            <a:extLst>
              <a:ext uri="{FF2B5EF4-FFF2-40B4-BE49-F238E27FC236}">
                <a16:creationId xmlns:a16="http://schemas.microsoft.com/office/drawing/2014/main" id="{322513AF-92CC-4F9D-8D93-7131A846909A}"/>
              </a:ext>
            </a:extLst>
          </p:cNvPr>
          <p:cNvPicPr>
            <a:picLocks noChangeAspect="1"/>
          </p:cNvPicPr>
          <p:nvPr/>
        </p:nvPicPr>
        <p:blipFill>
          <a:blip r:embed="rId3"/>
          <a:stretch>
            <a:fillRect/>
          </a:stretch>
        </p:blipFill>
        <p:spPr>
          <a:xfrm>
            <a:off x="7003057" y="2899318"/>
            <a:ext cx="2586403" cy="2098681"/>
          </a:xfrm>
          <a:prstGeom prst="rect">
            <a:avLst/>
          </a:prstGeom>
        </p:spPr>
      </p:pic>
    </p:spTree>
    <p:extLst>
      <p:ext uri="{BB962C8B-B14F-4D97-AF65-F5344CB8AC3E}">
        <p14:creationId xmlns:p14="http://schemas.microsoft.com/office/powerpoint/2010/main" val="2347392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11501-BD22-4E4D-8DAB-97C617ABBA9B}"/>
              </a:ext>
            </a:extLst>
          </p:cNvPr>
          <p:cNvSpPr>
            <a:spLocks noGrp="1"/>
          </p:cNvSpPr>
          <p:nvPr>
            <p:ph type="title"/>
          </p:nvPr>
        </p:nvSpPr>
        <p:spPr>
          <a:xfrm>
            <a:off x="2231136" y="964692"/>
            <a:ext cx="7729728" cy="1188720"/>
          </a:xfrm>
        </p:spPr>
        <p:txBody>
          <a:bodyPr>
            <a:normAutofit/>
          </a:bodyPr>
          <a:lstStyle/>
          <a:p>
            <a:r>
              <a:rPr lang="en-US" dirty="0"/>
              <a:t>Our testing stack</a:t>
            </a:r>
            <a:endParaRPr lang="en-GB" dirty="0"/>
          </a:p>
        </p:txBody>
      </p:sp>
      <p:graphicFrame>
        <p:nvGraphicFramePr>
          <p:cNvPr id="5" name="Content Placeholder 2">
            <a:extLst>
              <a:ext uri="{FF2B5EF4-FFF2-40B4-BE49-F238E27FC236}">
                <a16:creationId xmlns:a16="http://schemas.microsoft.com/office/drawing/2014/main" id="{9F0AD3CE-EB8B-40A2-A9BB-E2F391697B21}"/>
              </a:ext>
            </a:extLst>
          </p:cNvPr>
          <p:cNvGraphicFramePr>
            <a:graphicFrameLocks noGrp="1"/>
          </p:cNvGraphicFramePr>
          <p:nvPr>
            <p:ph idx="1"/>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D2942320-998B-477A-AB27-4180FB53B609}"/>
              </a:ext>
            </a:extLst>
          </p:cNvPr>
          <p:cNvSpPr/>
          <p:nvPr/>
        </p:nvSpPr>
        <p:spPr>
          <a:xfrm>
            <a:off x="6096000" y="3066884"/>
            <a:ext cx="1724526" cy="1974348"/>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8854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11501-BD22-4E4D-8DAB-97C617ABBA9B}"/>
              </a:ext>
            </a:extLst>
          </p:cNvPr>
          <p:cNvSpPr>
            <a:spLocks noGrp="1"/>
          </p:cNvSpPr>
          <p:nvPr>
            <p:ph type="title"/>
          </p:nvPr>
        </p:nvSpPr>
        <p:spPr>
          <a:xfrm>
            <a:off x="2231136" y="964692"/>
            <a:ext cx="7729728" cy="1188720"/>
          </a:xfrm>
        </p:spPr>
        <p:txBody>
          <a:bodyPr>
            <a:normAutofit/>
          </a:bodyPr>
          <a:lstStyle/>
          <a:p>
            <a:r>
              <a:rPr lang="en-US" dirty="0"/>
              <a:t>Our testing stack</a:t>
            </a:r>
            <a:endParaRPr lang="en-GB" dirty="0"/>
          </a:p>
        </p:txBody>
      </p:sp>
      <p:graphicFrame>
        <p:nvGraphicFramePr>
          <p:cNvPr id="5" name="Content Placeholder 2">
            <a:extLst>
              <a:ext uri="{FF2B5EF4-FFF2-40B4-BE49-F238E27FC236}">
                <a16:creationId xmlns:a16="http://schemas.microsoft.com/office/drawing/2014/main" id="{9F0AD3CE-EB8B-40A2-A9BB-E2F391697B21}"/>
              </a:ext>
            </a:extLst>
          </p:cNvPr>
          <p:cNvGraphicFramePr>
            <a:graphicFrameLocks noGrp="1"/>
          </p:cNvGraphicFramePr>
          <p:nvPr>
            <p:ph idx="1"/>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321CB951-2AFC-4715-9995-D93713F0BC2B}"/>
              </a:ext>
            </a:extLst>
          </p:cNvPr>
          <p:cNvSpPr/>
          <p:nvPr/>
        </p:nvSpPr>
        <p:spPr>
          <a:xfrm>
            <a:off x="7903359" y="3066884"/>
            <a:ext cx="3550704" cy="199841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929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8B5D2-D5B7-44E5-8A16-B4E2B533D659}"/>
              </a:ext>
            </a:extLst>
          </p:cNvPr>
          <p:cNvSpPr>
            <a:spLocks noGrp="1"/>
          </p:cNvSpPr>
          <p:nvPr>
            <p:ph type="title"/>
          </p:nvPr>
        </p:nvSpPr>
        <p:spPr>
          <a:xfrm>
            <a:off x="2231136" y="1152144"/>
            <a:ext cx="7729728" cy="1188720"/>
          </a:xfrm>
        </p:spPr>
        <p:txBody>
          <a:bodyPr/>
          <a:lstStyle/>
          <a:p>
            <a:r>
              <a:rPr lang="en-US" dirty="0"/>
              <a:t>Writing UI tests is hard</a:t>
            </a:r>
            <a:endParaRPr lang="en-GB" dirty="0"/>
          </a:p>
        </p:txBody>
      </p:sp>
      <p:pic>
        <p:nvPicPr>
          <p:cNvPr id="4" name="Picture 3" descr="A person sitting at a desk&#10;&#10;Description automatically generated">
            <a:extLst>
              <a:ext uri="{FF2B5EF4-FFF2-40B4-BE49-F238E27FC236}">
                <a16:creationId xmlns:a16="http://schemas.microsoft.com/office/drawing/2014/main" id="{0E0EFAB1-13A7-4338-A0A3-28E24122ED11}"/>
              </a:ext>
            </a:extLst>
          </p:cNvPr>
          <p:cNvPicPr>
            <a:picLocks noChangeAspect="1"/>
          </p:cNvPicPr>
          <p:nvPr/>
        </p:nvPicPr>
        <p:blipFill>
          <a:blip r:embed="rId3"/>
          <a:stretch>
            <a:fillRect/>
          </a:stretch>
        </p:blipFill>
        <p:spPr>
          <a:xfrm>
            <a:off x="3774815" y="2865501"/>
            <a:ext cx="4642370" cy="3453003"/>
          </a:xfrm>
          <a:prstGeom prst="rect">
            <a:avLst/>
          </a:prstGeom>
        </p:spPr>
      </p:pic>
    </p:spTree>
    <p:extLst>
      <p:ext uri="{BB962C8B-B14F-4D97-AF65-F5344CB8AC3E}">
        <p14:creationId xmlns:p14="http://schemas.microsoft.com/office/powerpoint/2010/main" val="955873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97D8-8CA2-4025-806E-7F72C8248688}"/>
              </a:ext>
            </a:extLst>
          </p:cNvPr>
          <p:cNvSpPr>
            <a:spLocks noGrp="1"/>
          </p:cNvSpPr>
          <p:nvPr>
            <p:ph type="title"/>
          </p:nvPr>
        </p:nvSpPr>
        <p:spPr/>
        <p:txBody>
          <a:bodyPr/>
          <a:lstStyle/>
          <a:p>
            <a:r>
              <a:rPr lang="en-US" dirty="0"/>
              <a:t>Things to avoid</a:t>
            </a:r>
            <a:endParaRPr lang="en-GB" dirty="0"/>
          </a:p>
        </p:txBody>
      </p:sp>
      <p:sp>
        <p:nvSpPr>
          <p:cNvPr id="4" name="Title 1">
            <a:extLst>
              <a:ext uri="{FF2B5EF4-FFF2-40B4-BE49-F238E27FC236}">
                <a16:creationId xmlns:a16="http://schemas.microsoft.com/office/drawing/2014/main" id="{245D9F6D-9C83-451A-8323-4303F6516BD7}"/>
              </a:ext>
            </a:extLst>
          </p:cNvPr>
          <p:cNvSpPr txBox="1">
            <a:spLocks/>
          </p:cNvSpPr>
          <p:nvPr/>
        </p:nvSpPr>
        <p:spPr bwMode="black">
          <a:xfrm>
            <a:off x="4163568" y="3065438"/>
            <a:ext cx="3864864" cy="11887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err="1"/>
              <a:t>THREAD.sleep</a:t>
            </a:r>
            <a:r>
              <a:rPr lang="en-US" dirty="0"/>
              <a:t> </a:t>
            </a:r>
            <a:r>
              <a:rPr lang="en-US" dirty="0">
                <a:solidFill>
                  <a:srgbClr val="FF0000"/>
                </a:solidFill>
              </a:rPr>
              <a:t>❌</a:t>
            </a:r>
            <a:endParaRPr lang="en-GB" dirty="0">
              <a:solidFill>
                <a:srgbClr val="FF0000"/>
              </a:solidFill>
            </a:endParaRPr>
          </a:p>
        </p:txBody>
      </p:sp>
      <p:sp>
        <p:nvSpPr>
          <p:cNvPr id="7" name="Title 1">
            <a:extLst>
              <a:ext uri="{FF2B5EF4-FFF2-40B4-BE49-F238E27FC236}">
                <a16:creationId xmlns:a16="http://schemas.microsoft.com/office/drawing/2014/main" id="{AAE313B8-F3CA-48FC-AE4A-E9835585B5B4}"/>
              </a:ext>
            </a:extLst>
          </p:cNvPr>
          <p:cNvSpPr txBox="1">
            <a:spLocks/>
          </p:cNvSpPr>
          <p:nvPr/>
        </p:nvSpPr>
        <p:spPr bwMode="black">
          <a:xfrm>
            <a:off x="4163568" y="3977464"/>
            <a:ext cx="3864864" cy="11887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err="1"/>
              <a:t>Spinwait</a:t>
            </a:r>
            <a:r>
              <a:rPr lang="en-US" dirty="0">
                <a:solidFill>
                  <a:srgbClr val="00B050"/>
                </a:solidFill>
              </a:rPr>
              <a:t>✔</a:t>
            </a:r>
            <a:endParaRPr lang="en-GB" dirty="0">
              <a:solidFill>
                <a:srgbClr val="00B050"/>
              </a:solidFill>
            </a:endParaRPr>
          </a:p>
        </p:txBody>
      </p:sp>
    </p:spTree>
    <p:extLst>
      <p:ext uri="{BB962C8B-B14F-4D97-AF65-F5344CB8AC3E}">
        <p14:creationId xmlns:p14="http://schemas.microsoft.com/office/powerpoint/2010/main" val="179937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97D8-8CA2-4025-806E-7F72C8248688}"/>
              </a:ext>
            </a:extLst>
          </p:cNvPr>
          <p:cNvSpPr>
            <a:spLocks noGrp="1"/>
          </p:cNvSpPr>
          <p:nvPr>
            <p:ph type="title"/>
          </p:nvPr>
        </p:nvSpPr>
        <p:spPr/>
        <p:txBody>
          <a:bodyPr/>
          <a:lstStyle/>
          <a:p>
            <a:r>
              <a:rPr lang="en-US" dirty="0"/>
              <a:t>Things to avoid</a:t>
            </a:r>
            <a:endParaRPr lang="en-GB" dirty="0"/>
          </a:p>
        </p:txBody>
      </p:sp>
      <p:sp>
        <p:nvSpPr>
          <p:cNvPr id="5" name="Title 1">
            <a:extLst>
              <a:ext uri="{FF2B5EF4-FFF2-40B4-BE49-F238E27FC236}">
                <a16:creationId xmlns:a16="http://schemas.microsoft.com/office/drawing/2014/main" id="{60CAF839-2913-4A4A-93EA-DCC473E87D50}"/>
              </a:ext>
            </a:extLst>
          </p:cNvPr>
          <p:cNvSpPr txBox="1">
            <a:spLocks/>
          </p:cNvSpPr>
          <p:nvPr/>
        </p:nvSpPr>
        <p:spPr bwMode="black">
          <a:xfrm>
            <a:off x="4163568" y="2967961"/>
            <a:ext cx="3864864" cy="11887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If/else </a:t>
            </a:r>
            <a:r>
              <a:rPr lang="en-US" dirty="0">
                <a:solidFill>
                  <a:srgbClr val="FF0000"/>
                </a:solidFill>
              </a:rPr>
              <a:t>❌</a:t>
            </a:r>
            <a:endParaRPr lang="en-GB" dirty="0">
              <a:solidFill>
                <a:srgbClr val="FF0000"/>
              </a:solidFill>
            </a:endParaRPr>
          </a:p>
        </p:txBody>
      </p:sp>
      <p:sp>
        <p:nvSpPr>
          <p:cNvPr id="7" name="Title 1">
            <a:extLst>
              <a:ext uri="{FF2B5EF4-FFF2-40B4-BE49-F238E27FC236}">
                <a16:creationId xmlns:a16="http://schemas.microsoft.com/office/drawing/2014/main" id="{D702F974-C1FD-4428-B372-A46A08AC3E90}"/>
              </a:ext>
            </a:extLst>
          </p:cNvPr>
          <p:cNvSpPr txBox="1">
            <a:spLocks/>
          </p:cNvSpPr>
          <p:nvPr/>
        </p:nvSpPr>
        <p:spPr bwMode="black">
          <a:xfrm>
            <a:off x="3471243" y="3782510"/>
            <a:ext cx="5249513" cy="11887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Test per condition</a:t>
            </a:r>
            <a:r>
              <a:rPr lang="en-US" dirty="0">
                <a:solidFill>
                  <a:srgbClr val="00B050"/>
                </a:solidFill>
              </a:rPr>
              <a:t>✔</a:t>
            </a:r>
            <a:endParaRPr lang="en-GB" dirty="0">
              <a:solidFill>
                <a:srgbClr val="00B050"/>
              </a:solidFill>
            </a:endParaRPr>
          </a:p>
        </p:txBody>
      </p:sp>
    </p:spTree>
    <p:extLst>
      <p:ext uri="{BB962C8B-B14F-4D97-AF65-F5344CB8AC3E}">
        <p14:creationId xmlns:p14="http://schemas.microsoft.com/office/powerpoint/2010/main" val="197401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97D8-8CA2-4025-806E-7F72C8248688}"/>
              </a:ext>
            </a:extLst>
          </p:cNvPr>
          <p:cNvSpPr>
            <a:spLocks noGrp="1"/>
          </p:cNvSpPr>
          <p:nvPr>
            <p:ph type="title"/>
          </p:nvPr>
        </p:nvSpPr>
        <p:spPr/>
        <p:txBody>
          <a:bodyPr/>
          <a:lstStyle/>
          <a:p>
            <a:r>
              <a:rPr lang="en-US" dirty="0"/>
              <a:t>Things to avoid</a:t>
            </a:r>
            <a:endParaRPr lang="en-GB" dirty="0"/>
          </a:p>
        </p:txBody>
      </p:sp>
      <p:sp>
        <p:nvSpPr>
          <p:cNvPr id="5" name="Title 1">
            <a:extLst>
              <a:ext uri="{FF2B5EF4-FFF2-40B4-BE49-F238E27FC236}">
                <a16:creationId xmlns:a16="http://schemas.microsoft.com/office/drawing/2014/main" id="{E47C75A0-A6CB-4797-84E0-1A7F77D98CAB}"/>
              </a:ext>
            </a:extLst>
          </p:cNvPr>
          <p:cNvSpPr txBox="1">
            <a:spLocks/>
          </p:cNvSpPr>
          <p:nvPr/>
        </p:nvSpPr>
        <p:spPr bwMode="black">
          <a:xfrm>
            <a:off x="3345655" y="3025111"/>
            <a:ext cx="5500688" cy="11887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Auto generated ids </a:t>
            </a:r>
            <a:r>
              <a:rPr lang="en-US" dirty="0">
                <a:solidFill>
                  <a:srgbClr val="FF0000"/>
                </a:solidFill>
              </a:rPr>
              <a:t>❌</a:t>
            </a:r>
            <a:endParaRPr lang="en-GB" dirty="0">
              <a:solidFill>
                <a:srgbClr val="FF0000"/>
              </a:solidFill>
            </a:endParaRPr>
          </a:p>
        </p:txBody>
      </p:sp>
      <p:sp>
        <p:nvSpPr>
          <p:cNvPr id="6" name="Title 1">
            <a:extLst>
              <a:ext uri="{FF2B5EF4-FFF2-40B4-BE49-F238E27FC236}">
                <a16:creationId xmlns:a16="http://schemas.microsoft.com/office/drawing/2014/main" id="{3A58FEC4-5335-4D13-83A4-20691A28C2BA}"/>
              </a:ext>
            </a:extLst>
          </p:cNvPr>
          <p:cNvSpPr txBox="1">
            <a:spLocks/>
          </p:cNvSpPr>
          <p:nvPr/>
        </p:nvSpPr>
        <p:spPr bwMode="black">
          <a:xfrm>
            <a:off x="3471242" y="3811458"/>
            <a:ext cx="5249513" cy="11887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Manually set all ids</a:t>
            </a:r>
            <a:r>
              <a:rPr lang="en-US" dirty="0">
                <a:solidFill>
                  <a:srgbClr val="00B050"/>
                </a:solidFill>
              </a:rPr>
              <a:t>✔</a:t>
            </a:r>
            <a:endParaRPr lang="en-GB" dirty="0">
              <a:solidFill>
                <a:srgbClr val="00B050"/>
              </a:solidFill>
            </a:endParaRPr>
          </a:p>
        </p:txBody>
      </p:sp>
    </p:spTree>
    <p:extLst>
      <p:ext uri="{BB962C8B-B14F-4D97-AF65-F5344CB8AC3E}">
        <p14:creationId xmlns:p14="http://schemas.microsoft.com/office/powerpoint/2010/main" val="400498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97D8-8CA2-4025-806E-7F72C8248688}"/>
              </a:ext>
            </a:extLst>
          </p:cNvPr>
          <p:cNvSpPr>
            <a:spLocks noGrp="1"/>
          </p:cNvSpPr>
          <p:nvPr>
            <p:ph type="title"/>
          </p:nvPr>
        </p:nvSpPr>
        <p:spPr/>
        <p:txBody>
          <a:bodyPr/>
          <a:lstStyle/>
          <a:p>
            <a:r>
              <a:rPr lang="en-US" dirty="0"/>
              <a:t>Things to avoid</a:t>
            </a:r>
            <a:endParaRPr lang="en-GB" dirty="0"/>
          </a:p>
        </p:txBody>
      </p:sp>
      <p:sp>
        <p:nvSpPr>
          <p:cNvPr id="5" name="Title 1">
            <a:extLst>
              <a:ext uri="{FF2B5EF4-FFF2-40B4-BE49-F238E27FC236}">
                <a16:creationId xmlns:a16="http://schemas.microsoft.com/office/drawing/2014/main" id="{A63823F5-EB5C-4F4A-AB41-1B1F7D52B619}"/>
              </a:ext>
            </a:extLst>
          </p:cNvPr>
          <p:cNvSpPr txBox="1">
            <a:spLocks/>
          </p:cNvSpPr>
          <p:nvPr/>
        </p:nvSpPr>
        <p:spPr bwMode="black">
          <a:xfrm>
            <a:off x="3345656" y="2953674"/>
            <a:ext cx="5500688" cy="11887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Nonstandard code</a:t>
            </a:r>
            <a:r>
              <a:rPr lang="en-US" dirty="0">
                <a:solidFill>
                  <a:srgbClr val="FF0000"/>
                </a:solidFill>
              </a:rPr>
              <a:t>❌</a:t>
            </a:r>
            <a:endParaRPr lang="en-GB" dirty="0">
              <a:solidFill>
                <a:srgbClr val="FF0000"/>
              </a:solidFill>
            </a:endParaRPr>
          </a:p>
        </p:txBody>
      </p:sp>
      <p:sp>
        <p:nvSpPr>
          <p:cNvPr id="6" name="Title 1">
            <a:extLst>
              <a:ext uri="{FF2B5EF4-FFF2-40B4-BE49-F238E27FC236}">
                <a16:creationId xmlns:a16="http://schemas.microsoft.com/office/drawing/2014/main" id="{B2DBE32E-FEEA-4EB4-9FF3-EBA80CBB6A69}"/>
              </a:ext>
            </a:extLst>
          </p:cNvPr>
          <p:cNvSpPr txBox="1">
            <a:spLocks/>
          </p:cNvSpPr>
          <p:nvPr/>
        </p:nvSpPr>
        <p:spPr bwMode="black">
          <a:xfrm>
            <a:off x="2464284" y="3753936"/>
            <a:ext cx="7263431" cy="11887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Base class common methods</a:t>
            </a:r>
            <a:r>
              <a:rPr lang="en-US" dirty="0">
                <a:solidFill>
                  <a:srgbClr val="00B050"/>
                </a:solidFill>
              </a:rPr>
              <a:t>✔</a:t>
            </a:r>
            <a:endParaRPr lang="en-GB" dirty="0">
              <a:solidFill>
                <a:srgbClr val="00B050"/>
              </a:solidFill>
            </a:endParaRPr>
          </a:p>
        </p:txBody>
      </p:sp>
    </p:spTree>
    <p:extLst>
      <p:ext uri="{BB962C8B-B14F-4D97-AF65-F5344CB8AC3E}">
        <p14:creationId xmlns:p14="http://schemas.microsoft.com/office/powerpoint/2010/main" val="368847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97D8-8CA2-4025-806E-7F72C8248688}"/>
              </a:ext>
            </a:extLst>
          </p:cNvPr>
          <p:cNvSpPr>
            <a:spLocks noGrp="1"/>
          </p:cNvSpPr>
          <p:nvPr>
            <p:ph type="title"/>
          </p:nvPr>
        </p:nvSpPr>
        <p:spPr/>
        <p:txBody>
          <a:bodyPr/>
          <a:lstStyle/>
          <a:p>
            <a:r>
              <a:rPr lang="en-US" dirty="0"/>
              <a:t>Things to avoid</a:t>
            </a:r>
            <a:endParaRPr lang="en-GB" dirty="0"/>
          </a:p>
        </p:txBody>
      </p:sp>
      <p:sp>
        <p:nvSpPr>
          <p:cNvPr id="5" name="Title 1">
            <a:extLst>
              <a:ext uri="{FF2B5EF4-FFF2-40B4-BE49-F238E27FC236}">
                <a16:creationId xmlns:a16="http://schemas.microsoft.com/office/drawing/2014/main" id="{B5AAD1F6-A4EE-4B7D-83E1-BEA84729FBE7}"/>
              </a:ext>
            </a:extLst>
          </p:cNvPr>
          <p:cNvSpPr txBox="1">
            <a:spLocks/>
          </p:cNvSpPr>
          <p:nvPr/>
        </p:nvSpPr>
        <p:spPr bwMode="black">
          <a:xfrm>
            <a:off x="3042047" y="2982248"/>
            <a:ext cx="6107906" cy="11887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Nothing strongly typed</a:t>
            </a:r>
            <a:r>
              <a:rPr lang="en-US" dirty="0">
                <a:solidFill>
                  <a:srgbClr val="FF0000"/>
                </a:solidFill>
              </a:rPr>
              <a:t>❌</a:t>
            </a:r>
            <a:endParaRPr lang="en-GB" dirty="0">
              <a:solidFill>
                <a:srgbClr val="FF0000"/>
              </a:solidFill>
            </a:endParaRPr>
          </a:p>
        </p:txBody>
      </p:sp>
      <p:sp>
        <p:nvSpPr>
          <p:cNvPr id="6" name="Title 1">
            <a:extLst>
              <a:ext uri="{FF2B5EF4-FFF2-40B4-BE49-F238E27FC236}">
                <a16:creationId xmlns:a16="http://schemas.microsoft.com/office/drawing/2014/main" id="{326DD314-57C9-42D6-895E-1414C8022B1E}"/>
              </a:ext>
            </a:extLst>
          </p:cNvPr>
          <p:cNvSpPr txBox="1">
            <a:spLocks/>
          </p:cNvSpPr>
          <p:nvPr/>
        </p:nvSpPr>
        <p:spPr bwMode="black">
          <a:xfrm>
            <a:off x="2464284" y="3811084"/>
            <a:ext cx="7263431" cy="11887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Use constants</a:t>
            </a:r>
            <a:r>
              <a:rPr lang="en-US" dirty="0">
                <a:solidFill>
                  <a:srgbClr val="00B050"/>
                </a:solidFill>
              </a:rPr>
              <a:t>✔</a:t>
            </a:r>
            <a:endParaRPr lang="en-GB" dirty="0">
              <a:solidFill>
                <a:srgbClr val="00B050"/>
              </a:solidFill>
            </a:endParaRPr>
          </a:p>
        </p:txBody>
      </p:sp>
    </p:spTree>
    <p:extLst>
      <p:ext uri="{BB962C8B-B14F-4D97-AF65-F5344CB8AC3E}">
        <p14:creationId xmlns:p14="http://schemas.microsoft.com/office/powerpoint/2010/main" val="257077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97D8-8CA2-4025-806E-7F72C8248688}"/>
              </a:ext>
            </a:extLst>
          </p:cNvPr>
          <p:cNvSpPr>
            <a:spLocks noGrp="1"/>
          </p:cNvSpPr>
          <p:nvPr>
            <p:ph type="title"/>
          </p:nvPr>
        </p:nvSpPr>
        <p:spPr/>
        <p:txBody>
          <a:bodyPr/>
          <a:lstStyle/>
          <a:p>
            <a:r>
              <a:rPr lang="en-US" dirty="0"/>
              <a:t>Things to avoid</a:t>
            </a:r>
            <a:endParaRPr lang="en-GB" dirty="0"/>
          </a:p>
        </p:txBody>
      </p:sp>
      <p:sp>
        <p:nvSpPr>
          <p:cNvPr id="5" name="Title 1">
            <a:extLst>
              <a:ext uri="{FF2B5EF4-FFF2-40B4-BE49-F238E27FC236}">
                <a16:creationId xmlns:a16="http://schemas.microsoft.com/office/drawing/2014/main" id="{74BEF10F-A3D6-4D05-9492-4E0F055ADCBB}"/>
              </a:ext>
            </a:extLst>
          </p:cNvPr>
          <p:cNvSpPr txBox="1">
            <a:spLocks/>
          </p:cNvSpPr>
          <p:nvPr/>
        </p:nvSpPr>
        <p:spPr bwMode="black">
          <a:xfrm>
            <a:off x="2645664" y="2982248"/>
            <a:ext cx="7315200" cy="11887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Bad/no naming convention</a:t>
            </a:r>
            <a:r>
              <a:rPr lang="en-US" dirty="0">
                <a:solidFill>
                  <a:srgbClr val="FF0000"/>
                </a:solidFill>
              </a:rPr>
              <a:t>❌</a:t>
            </a:r>
            <a:endParaRPr lang="en-GB" dirty="0">
              <a:solidFill>
                <a:srgbClr val="FF0000"/>
              </a:solidFill>
            </a:endParaRPr>
          </a:p>
        </p:txBody>
      </p:sp>
      <p:sp>
        <p:nvSpPr>
          <p:cNvPr id="6" name="Title 1">
            <a:extLst>
              <a:ext uri="{FF2B5EF4-FFF2-40B4-BE49-F238E27FC236}">
                <a16:creationId xmlns:a16="http://schemas.microsoft.com/office/drawing/2014/main" id="{920CFC2A-ADDE-42D3-AA68-3AEDAF0847F3}"/>
              </a:ext>
            </a:extLst>
          </p:cNvPr>
          <p:cNvSpPr txBox="1">
            <a:spLocks/>
          </p:cNvSpPr>
          <p:nvPr/>
        </p:nvSpPr>
        <p:spPr bwMode="black">
          <a:xfrm>
            <a:off x="2697433" y="3807780"/>
            <a:ext cx="7263431" cy="11887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Mandatory convention</a:t>
            </a:r>
            <a:r>
              <a:rPr lang="en-US" dirty="0">
                <a:solidFill>
                  <a:srgbClr val="00B050"/>
                </a:solidFill>
              </a:rPr>
              <a:t>✔</a:t>
            </a:r>
            <a:endParaRPr lang="en-GB" dirty="0">
              <a:solidFill>
                <a:srgbClr val="00B050"/>
              </a:solidFill>
            </a:endParaRPr>
          </a:p>
        </p:txBody>
      </p:sp>
    </p:spTree>
    <p:extLst>
      <p:ext uri="{BB962C8B-B14F-4D97-AF65-F5344CB8AC3E}">
        <p14:creationId xmlns:p14="http://schemas.microsoft.com/office/powerpoint/2010/main" val="422413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2BD4D-598B-4F30-BE11-3D4DA946AF32}"/>
              </a:ext>
            </a:extLst>
          </p:cNvPr>
          <p:cNvSpPr>
            <a:spLocks noGrp="1"/>
          </p:cNvSpPr>
          <p:nvPr>
            <p:ph type="title"/>
          </p:nvPr>
        </p:nvSpPr>
        <p:spPr/>
        <p:txBody>
          <a:bodyPr/>
          <a:lstStyle/>
          <a:p>
            <a:r>
              <a:rPr lang="en-US" dirty="0"/>
              <a:t>What did we end up with</a:t>
            </a:r>
            <a:endParaRPr lang="en-GB" dirty="0"/>
          </a:p>
        </p:txBody>
      </p:sp>
      <p:pic>
        <p:nvPicPr>
          <p:cNvPr id="5" name="Picture 4">
            <a:extLst>
              <a:ext uri="{FF2B5EF4-FFF2-40B4-BE49-F238E27FC236}">
                <a16:creationId xmlns:a16="http://schemas.microsoft.com/office/drawing/2014/main" id="{D00DEDFD-84CA-4F25-BB0E-A1C4CB29B904}"/>
              </a:ext>
            </a:extLst>
          </p:cNvPr>
          <p:cNvPicPr>
            <a:picLocks noChangeAspect="1"/>
          </p:cNvPicPr>
          <p:nvPr/>
        </p:nvPicPr>
        <p:blipFill>
          <a:blip r:embed="rId3"/>
          <a:stretch>
            <a:fillRect/>
          </a:stretch>
        </p:blipFill>
        <p:spPr>
          <a:xfrm>
            <a:off x="1386986" y="2448658"/>
            <a:ext cx="9277350" cy="3771900"/>
          </a:xfrm>
          <a:prstGeom prst="rect">
            <a:avLst/>
          </a:prstGeom>
        </p:spPr>
      </p:pic>
    </p:spTree>
    <p:extLst>
      <p:ext uri="{BB962C8B-B14F-4D97-AF65-F5344CB8AC3E}">
        <p14:creationId xmlns:p14="http://schemas.microsoft.com/office/powerpoint/2010/main" val="2007916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8B5D2-D5B7-44E5-8A16-B4E2B533D659}"/>
              </a:ext>
            </a:extLst>
          </p:cNvPr>
          <p:cNvSpPr>
            <a:spLocks noGrp="1"/>
          </p:cNvSpPr>
          <p:nvPr>
            <p:ph type="title"/>
          </p:nvPr>
        </p:nvSpPr>
        <p:spPr>
          <a:xfrm>
            <a:off x="2231136" y="2761488"/>
            <a:ext cx="7729728" cy="1188720"/>
          </a:xfrm>
        </p:spPr>
        <p:txBody>
          <a:bodyPr/>
          <a:lstStyle/>
          <a:p>
            <a:r>
              <a:rPr lang="en-US" dirty="0"/>
              <a:t>Ui automation?</a:t>
            </a:r>
            <a:endParaRPr lang="en-GB" dirty="0"/>
          </a:p>
        </p:txBody>
      </p:sp>
    </p:spTree>
    <p:extLst>
      <p:ext uri="{BB962C8B-B14F-4D97-AF65-F5344CB8AC3E}">
        <p14:creationId xmlns:p14="http://schemas.microsoft.com/office/powerpoint/2010/main" val="14964268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2BD4D-598B-4F30-BE11-3D4DA946AF32}"/>
              </a:ext>
            </a:extLst>
          </p:cNvPr>
          <p:cNvSpPr>
            <a:spLocks noGrp="1"/>
          </p:cNvSpPr>
          <p:nvPr>
            <p:ph type="title"/>
          </p:nvPr>
        </p:nvSpPr>
        <p:spPr/>
        <p:txBody>
          <a:bodyPr/>
          <a:lstStyle/>
          <a:p>
            <a:r>
              <a:rPr lang="en-US" dirty="0"/>
              <a:t>What did we end up with</a:t>
            </a:r>
            <a:endParaRPr lang="en-GB" dirty="0"/>
          </a:p>
        </p:txBody>
      </p:sp>
      <p:pic>
        <p:nvPicPr>
          <p:cNvPr id="5" name="Picture 4">
            <a:extLst>
              <a:ext uri="{FF2B5EF4-FFF2-40B4-BE49-F238E27FC236}">
                <a16:creationId xmlns:a16="http://schemas.microsoft.com/office/drawing/2014/main" id="{D00DEDFD-84CA-4F25-BB0E-A1C4CB29B904}"/>
              </a:ext>
            </a:extLst>
          </p:cNvPr>
          <p:cNvPicPr>
            <a:picLocks noChangeAspect="1"/>
          </p:cNvPicPr>
          <p:nvPr/>
        </p:nvPicPr>
        <p:blipFill>
          <a:blip r:embed="rId3"/>
          <a:stretch>
            <a:fillRect/>
          </a:stretch>
        </p:blipFill>
        <p:spPr>
          <a:xfrm>
            <a:off x="1386986" y="2448658"/>
            <a:ext cx="9277350" cy="3771900"/>
          </a:xfrm>
          <a:prstGeom prst="rect">
            <a:avLst/>
          </a:prstGeom>
        </p:spPr>
      </p:pic>
      <p:sp>
        <p:nvSpPr>
          <p:cNvPr id="10" name="Rectangle 9">
            <a:extLst>
              <a:ext uri="{FF2B5EF4-FFF2-40B4-BE49-F238E27FC236}">
                <a16:creationId xmlns:a16="http://schemas.microsoft.com/office/drawing/2014/main" id="{D2DE411F-96A7-410E-AF76-B948CCC50A40}"/>
              </a:ext>
            </a:extLst>
          </p:cNvPr>
          <p:cNvSpPr/>
          <p:nvPr/>
        </p:nvSpPr>
        <p:spPr>
          <a:xfrm>
            <a:off x="1527664" y="2448658"/>
            <a:ext cx="2465216" cy="32502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6068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2BD4D-598B-4F30-BE11-3D4DA946AF32}"/>
              </a:ext>
            </a:extLst>
          </p:cNvPr>
          <p:cNvSpPr>
            <a:spLocks noGrp="1"/>
          </p:cNvSpPr>
          <p:nvPr>
            <p:ph type="title"/>
          </p:nvPr>
        </p:nvSpPr>
        <p:spPr/>
        <p:txBody>
          <a:bodyPr/>
          <a:lstStyle/>
          <a:p>
            <a:r>
              <a:rPr lang="en-US" dirty="0"/>
              <a:t>What did we end up with</a:t>
            </a:r>
            <a:endParaRPr lang="en-GB" dirty="0"/>
          </a:p>
        </p:txBody>
      </p:sp>
      <p:pic>
        <p:nvPicPr>
          <p:cNvPr id="5" name="Picture 4">
            <a:extLst>
              <a:ext uri="{FF2B5EF4-FFF2-40B4-BE49-F238E27FC236}">
                <a16:creationId xmlns:a16="http://schemas.microsoft.com/office/drawing/2014/main" id="{D00DEDFD-84CA-4F25-BB0E-A1C4CB29B904}"/>
              </a:ext>
            </a:extLst>
          </p:cNvPr>
          <p:cNvPicPr>
            <a:picLocks noChangeAspect="1"/>
          </p:cNvPicPr>
          <p:nvPr/>
        </p:nvPicPr>
        <p:blipFill>
          <a:blip r:embed="rId3"/>
          <a:stretch>
            <a:fillRect/>
          </a:stretch>
        </p:blipFill>
        <p:spPr>
          <a:xfrm>
            <a:off x="1386986" y="2448658"/>
            <a:ext cx="9277350" cy="3771900"/>
          </a:xfrm>
          <a:prstGeom prst="rect">
            <a:avLst/>
          </a:prstGeom>
        </p:spPr>
      </p:pic>
      <p:sp>
        <p:nvSpPr>
          <p:cNvPr id="10" name="Rectangle 9">
            <a:extLst>
              <a:ext uri="{FF2B5EF4-FFF2-40B4-BE49-F238E27FC236}">
                <a16:creationId xmlns:a16="http://schemas.microsoft.com/office/drawing/2014/main" id="{D2DE411F-96A7-410E-AF76-B948CCC50A40}"/>
              </a:ext>
            </a:extLst>
          </p:cNvPr>
          <p:cNvSpPr/>
          <p:nvPr/>
        </p:nvSpPr>
        <p:spPr>
          <a:xfrm>
            <a:off x="2381906" y="2941952"/>
            <a:ext cx="4704694" cy="32502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751872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2BD4D-598B-4F30-BE11-3D4DA946AF32}"/>
              </a:ext>
            </a:extLst>
          </p:cNvPr>
          <p:cNvSpPr>
            <a:spLocks noGrp="1"/>
          </p:cNvSpPr>
          <p:nvPr>
            <p:ph type="title"/>
          </p:nvPr>
        </p:nvSpPr>
        <p:spPr/>
        <p:txBody>
          <a:bodyPr/>
          <a:lstStyle/>
          <a:p>
            <a:r>
              <a:rPr lang="en-US" dirty="0"/>
              <a:t>What did we end up with</a:t>
            </a:r>
            <a:endParaRPr lang="en-GB" dirty="0"/>
          </a:p>
        </p:txBody>
      </p:sp>
      <p:pic>
        <p:nvPicPr>
          <p:cNvPr id="5" name="Picture 4">
            <a:extLst>
              <a:ext uri="{FF2B5EF4-FFF2-40B4-BE49-F238E27FC236}">
                <a16:creationId xmlns:a16="http://schemas.microsoft.com/office/drawing/2014/main" id="{D00DEDFD-84CA-4F25-BB0E-A1C4CB29B904}"/>
              </a:ext>
            </a:extLst>
          </p:cNvPr>
          <p:cNvPicPr>
            <a:picLocks noChangeAspect="1"/>
          </p:cNvPicPr>
          <p:nvPr/>
        </p:nvPicPr>
        <p:blipFill>
          <a:blip r:embed="rId3"/>
          <a:stretch>
            <a:fillRect/>
          </a:stretch>
        </p:blipFill>
        <p:spPr>
          <a:xfrm>
            <a:off x="1386986" y="2448658"/>
            <a:ext cx="9277350" cy="3771900"/>
          </a:xfrm>
          <a:prstGeom prst="rect">
            <a:avLst/>
          </a:prstGeom>
        </p:spPr>
      </p:pic>
      <p:sp>
        <p:nvSpPr>
          <p:cNvPr id="10" name="Rectangle 9">
            <a:extLst>
              <a:ext uri="{FF2B5EF4-FFF2-40B4-BE49-F238E27FC236}">
                <a16:creationId xmlns:a16="http://schemas.microsoft.com/office/drawing/2014/main" id="{D2DE411F-96A7-410E-AF76-B948CCC50A40}"/>
              </a:ext>
            </a:extLst>
          </p:cNvPr>
          <p:cNvSpPr/>
          <p:nvPr/>
        </p:nvSpPr>
        <p:spPr>
          <a:xfrm>
            <a:off x="1744232" y="3266489"/>
            <a:ext cx="2551042" cy="32502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5994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2BD4D-598B-4F30-BE11-3D4DA946AF32}"/>
              </a:ext>
            </a:extLst>
          </p:cNvPr>
          <p:cNvSpPr>
            <a:spLocks noGrp="1"/>
          </p:cNvSpPr>
          <p:nvPr>
            <p:ph type="title"/>
          </p:nvPr>
        </p:nvSpPr>
        <p:spPr/>
        <p:txBody>
          <a:bodyPr/>
          <a:lstStyle/>
          <a:p>
            <a:r>
              <a:rPr lang="en-US" dirty="0"/>
              <a:t>What did we end up with</a:t>
            </a:r>
            <a:endParaRPr lang="en-GB" dirty="0"/>
          </a:p>
        </p:txBody>
      </p:sp>
      <p:pic>
        <p:nvPicPr>
          <p:cNvPr id="5" name="Picture 4">
            <a:extLst>
              <a:ext uri="{FF2B5EF4-FFF2-40B4-BE49-F238E27FC236}">
                <a16:creationId xmlns:a16="http://schemas.microsoft.com/office/drawing/2014/main" id="{D00DEDFD-84CA-4F25-BB0E-A1C4CB29B904}"/>
              </a:ext>
            </a:extLst>
          </p:cNvPr>
          <p:cNvPicPr>
            <a:picLocks noChangeAspect="1"/>
          </p:cNvPicPr>
          <p:nvPr/>
        </p:nvPicPr>
        <p:blipFill>
          <a:blip r:embed="rId3"/>
          <a:stretch>
            <a:fillRect/>
          </a:stretch>
        </p:blipFill>
        <p:spPr>
          <a:xfrm>
            <a:off x="1386986" y="2448658"/>
            <a:ext cx="9277350" cy="3771900"/>
          </a:xfrm>
          <a:prstGeom prst="rect">
            <a:avLst/>
          </a:prstGeom>
        </p:spPr>
      </p:pic>
      <p:sp>
        <p:nvSpPr>
          <p:cNvPr id="10" name="Rectangle 9">
            <a:extLst>
              <a:ext uri="{FF2B5EF4-FFF2-40B4-BE49-F238E27FC236}">
                <a16:creationId xmlns:a16="http://schemas.microsoft.com/office/drawing/2014/main" id="{D2DE411F-96A7-410E-AF76-B948CCC50A40}"/>
              </a:ext>
            </a:extLst>
          </p:cNvPr>
          <p:cNvSpPr/>
          <p:nvPr/>
        </p:nvSpPr>
        <p:spPr>
          <a:xfrm>
            <a:off x="2057053" y="3663531"/>
            <a:ext cx="818494" cy="32502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75049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2BD4D-598B-4F30-BE11-3D4DA946AF32}"/>
              </a:ext>
            </a:extLst>
          </p:cNvPr>
          <p:cNvSpPr>
            <a:spLocks noGrp="1"/>
          </p:cNvSpPr>
          <p:nvPr>
            <p:ph type="title"/>
          </p:nvPr>
        </p:nvSpPr>
        <p:spPr/>
        <p:txBody>
          <a:bodyPr/>
          <a:lstStyle/>
          <a:p>
            <a:r>
              <a:rPr lang="en-US" dirty="0"/>
              <a:t>What did we end up with</a:t>
            </a:r>
            <a:endParaRPr lang="en-GB" dirty="0"/>
          </a:p>
        </p:txBody>
      </p:sp>
      <p:pic>
        <p:nvPicPr>
          <p:cNvPr id="5" name="Picture 4">
            <a:extLst>
              <a:ext uri="{FF2B5EF4-FFF2-40B4-BE49-F238E27FC236}">
                <a16:creationId xmlns:a16="http://schemas.microsoft.com/office/drawing/2014/main" id="{D00DEDFD-84CA-4F25-BB0E-A1C4CB29B904}"/>
              </a:ext>
            </a:extLst>
          </p:cNvPr>
          <p:cNvPicPr>
            <a:picLocks noChangeAspect="1"/>
          </p:cNvPicPr>
          <p:nvPr/>
        </p:nvPicPr>
        <p:blipFill>
          <a:blip r:embed="rId3"/>
          <a:stretch>
            <a:fillRect/>
          </a:stretch>
        </p:blipFill>
        <p:spPr>
          <a:xfrm>
            <a:off x="1386986" y="2448658"/>
            <a:ext cx="9277350" cy="3771900"/>
          </a:xfrm>
          <a:prstGeom prst="rect">
            <a:avLst/>
          </a:prstGeom>
        </p:spPr>
      </p:pic>
      <p:sp>
        <p:nvSpPr>
          <p:cNvPr id="10" name="Rectangle 9">
            <a:extLst>
              <a:ext uri="{FF2B5EF4-FFF2-40B4-BE49-F238E27FC236}">
                <a16:creationId xmlns:a16="http://schemas.microsoft.com/office/drawing/2014/main" id="{D2DE411F-96A7-410E-AF76-B948CCC50A40}"/>
              </a:ext>
            </a:extLst>
          </p:cNvPr>
          <p:cNvSpPr/>
          <p:nvPr/>
        </p:nvSpPr>
        <p:spPr>
          <a:xfrm>
            <a:off x="2057052" y="3856037"/>
            <a:ext cx="7664463" cy="32502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24129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2BD4D-598B-4F30-BE11-3D4DA946AF32}"/>
              </a:ext>
            </a:extLst>
          </p:cNvPr>
          <p:cNvSpPr>
            <a:spLocks noGrp="1"/>
          </p:cNvSpPr>
          <p:nvPr>
            <p:ph type="title"/>
          </p:nvPr>
        </p:nvSpPr>
        <p:spPr/>
        <p:txBody>
          <a:bodyPr/>
          <a:lstStyle/>
          <a:p>
            <a:r>
              <a:rPr lang="en-US" dirty="0"/>
              <a:t>What did we end up with</a:t>
            </a:r>
            <a:endParaRPr lang="en-GB" dirty="0"/>
          </a:p>
        </p:txBody>
      </p:sp>
      <p:pic>
        <p:nvPicPr>
          <p:cNvPr id="5" name="Picture 4">
            <a:extLst>
              <a:ext uri="{FF2B5EF4-FFF2-40B4-BE49-F238E27FC236}">
                <a16:creationId xmlns:a16="http://schemas.microsoft.com/office/drawing/2014/main" id="{D00DEDFD-84CA-4F25-BB0E-A1C4CB29B904}"/>
              </a:ext>
            </a:extLst>
          </p:cNvPr>
          <p:cNvPicPr>
            <a:picLocks noChangeAspect="1"/>
          </p:cNvPicPr>
          <p:nvPr/>
        </p:nvPicPr>
        <p:blipFill>
          <a:blip r:embed="rId3"/>
          <a:stretch>
            <a:fillRect/>
          </a:stretch>
        </p:blipFill>
        <p:spPr>
          <a:xfrm>
            <a:off x="1386986" y="2448658"/>
            <a:ext cx="9277350" cy="3771900"/>
          </a:xfrm>
          <a:prstGeom prst="rect">
            <a:avLst/>
          </a:prstGeom>
        </p:spPr>
      </p:pic>
      <p:sp>
        <p:nvSpPr>
          <p:cNvPr id="10" name="Rectangle 9">
            <a:extLst>
              <a:ext uri="{FF2B5EF4-FFF2-40B4-BE49-F238E27FC236}">
                <a16:creationId xmlns:a16="http://schemas.microsoft.com/office/drawing/2014/main" id="{D2DE411F-96A7-410E-AF76-B948CCC50A40}"/>
              </a:ext>
            </a:extLst>
          </p:cNvPr>
          <p:cNvSpPr/>
          <p:nvPr/>
        </p:nvSpPr>
        <p:spPr>
          <a:xfrm>
            <a:off x="2057052" y="4172097"/>
            <a:ext cx="7903812" cy="32502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3118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2BD4D-598B-4F30-BE11-3D4DA946AF32}"/>
              </a:ext>
            </a:extLst>
          </p:cNvPr>
          <p:cNvSpPr>
            <a:spLocks noGrp="1"/>
          </p:cNvSpPr>
          <p:nvPr>
            <p:ph type="title"/>
          </p:nvPr>
        </p:nvSpPr>
        <p:spPr/>
        <p:txBody>
          <a:bodyPr/>
          <a:lstStyle/>
          <a:p>
            <a:r>
              <a:rPr lang="en-US" dirty="0"/>
              <a:t>What did we end up with</a:t>
            </a:r>
            <a:endParaRPr lang="en-GB" dirty="0"/>
          </a:p>
        </p:txBody>
      </p:sp>
      <p:pic>
        <p:nvPicPr>
          <p:cNvPr id="5" name="Picture 4">
            <a:extLst>
              <a:ext uri="{FF2B5EF4-FFF2-40B4-BE49-F238E27FC236}">
                <a16:creationId xmlns:a16="http://schemas.microsoft.com/office/drawing/2014/main" id="{D00DEDFD-84CA-4F25-BB0E-A1C4CB29B904}"/>
              </a:ext>
            </a:extLst>
          </p:cNvPr>
          <p:cNvPicPr>
            <a:picLocks noChangeAspect="1"/>
          </p:cNvPicPr>
          <p:nvPr/>
        </p:nvPicPr>
        <p:blipFill>
          <a:blip r:embed="rId3"/>
          <a:stretch>
            <a:fillRect/>
          </a:stretch>
        </p:blipFill>
        <p:spPr>
          <a:xfrm>
            <a:off x="1386986" y="2448658"/>
            <a:ext cx="9277350" cy="3771900"/>
          </a:xfrm>
          <a:prstGeom prst="rect">
            <a:avLst/>
          </a:prstGeom>
        </p:spPr>
      </p:pic>
      <p:sp>
        <p:nvSpPr>
          <p:cNvPr id="10" name="Rectangle 9">
            <a:extLst>
              <a:ext uri="{FF2B5EF4-FFF2-40B4-BE49-F238E27FC236}">
                <a16:creationId xmlns:a16="http://schemas.microsoft.com/office/drawing/2014/main" id="{D2DE411F-96A7-410E-AF76-B948CCC50A40}"/>
              </a:ext>
            </a:extLst>
          </p:cNvPr>
          <p:cNvSpPr/>
          <p:nvPr/>
        </p:nvSpPr>
        <p:spPr>
          <a:xfrm>
            <a:off x="2073755" y="5110560"/>
            <a:ext cx="3135919" cy="32502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34439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20-02-25 16-14-54">
            <a:hlinkClick r:id="" action="ppaction://media"/>
            <a:extLst>
              <a:ext uri="{FF2B5EF4-FFF2-40B4-BE49-F238E27FC236}">
                <a16:creationId xmlns:a16="http://schemas.microsoft.com/office/drawing/2014/main" id="{89501C5D-4503-489C-9AE3-968004F06B3F}"/>
              </a:ext>
            </a:extLst>
          </p:cNvPr>
          <p:cNvPicPr>
            <a:picLocks noChangeAspect="1"/>
          </p:cNvPicPr>
          <p:nvPr>
            <a:videoFile r:link="rId1"/>
            <p:extLst>
              <p:ext uri="{DAA4B4D4-6D71-4841-9C94-3DE7FCFB9230}">
                <p14:media xmlns:p14="http://schemas.microsoft.com/office/powerpoint/2010/main" r:embed="rId2">
                  <p14:trim st="19262" end="3601"/>
                </p14:media>
              </p:ext>
            </p:extLst>
          </p:nvPr>
        </p:nvPicPr>
        <p:blipFill>
          <a:blip r:embed="rId5"/>
          <a:stretch>
            <a:fillRect/>
          </a:stretch>
        </p:blipFill>
        <p:spPr>
          <a:xfrm>
            <a:off x="509954" y="407193"/>
            <a:ext cx="10744200" cy="6043613"/>
          </a:xfrm>
          <a:prstGeom prst="rect">
            <a:avLst/>
          </a:prstGeom>
        </p:spPr>
      </p:pic>
    </p:spTree>
    <p:extLst>
      <p:ext uri="{BB962C8B-B14F-4D97-AF65-F5344CB8AC3E}">
        <p14:creationId xmlns:p14="http://schemas.microsoft.com/office/powerpoint/2010/main" val="163479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73F48-CEB5-4A8D-9392-112989F65B60}"/>
              </a:ext>
            </a:extLst>
          </p:cNvPr>
          <p:cNvSpPr>
            <a:spLocks noGrp="1"/>
          </p:cNvSpPr>
          <p:nvPr>
            <p:ph type="title"/>
          </p:nvPr>
        </p:nvSpPr>
        <p:spPr/>
        <p:txBody>
          <a:bodyPr/>
          <a:lstStyle/>
          <a:p>
            <a:r>
              <a:rPr lang="en-US" dirty="0"/>
              <a:t>UI TESTS are slow</a:t>
            </a:r>
            <a:endParaRPr lang="en-GB" dirty="0"/>
          </a:p>
        </p:txBody>
      </p:sp>
      <p:pic>
        <p:nvPicPr>
          <p:cNvPr id="5" name="Content Placeholder 4">
            <a:extLst>
              <a:ext uri="{FF2B5EF4-FFF2-40B4-BE49-F238E27FC236}">
                <a16:creationId xmlns:a16="http://schemas.microsoft.com/office/drawing/2014/main" id="{5300CB45-2B19-4260-A7D1-DFF4381E83C2}"/>
              </a:ext>
            </a:extLst>
          </p:cNvPr>
          <p:cNvPicPr>
            <a:picLocks noGrp="1" noChangeAspect="1"/>
          </p:cNvPicPr>
          <p:nvPr>
            <p:ph idx="1"/>
          </p:nvPr>
        </p:nvPicPr>
        <p:blipFill>
          <a:blip r:embed="rId3"/>
          <a:stretch>
            <a:fillRect/>
          </a:stretch>
        </p:blipFill>
        <p:spPr>
          <a:xfrm>
            <a:off x="3438426" y="2903537"/>
            <a:ext cx="5315148" cy="2989771"/>
          </a:xfrm>
        </p:spPr>
      </p:pic>
    </p:spTree>
    <p:extLst>
      <p:ext uri="{BB962C8B-B14F-4D97-AF65-F5344CB8AC3E}">
        <p14:creationId xmlns:p14="http://schemas.microsoft.com/office/powerpoint/2010/main" val="1479068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73C8404-F770-4A6A-ABB6-A7B51215A52D}"/>
              </a:ext>
            </a:extLst>
          </p:cNvPr>
          <p:cNvSpPr>
            <a:spLocks noGrp="1"/>
          </p:cNvSpPr>
          <p:nvPr>
            <p:ph type="title"/>
          </p:nvPr>
        </p:nvSpPr>
        <p:spPr>
          <a:xfrm>
            <a:off x="2231136" y="2834640"/>
            <a:ext cx="7729728" cy="1188720"/>
          </a:xfrm>
        </p:spPr>
        <p:txBody>
          <a:bodyPr>
            <a:normAutofit/>
          </a:bodyPr>
          <a:lstStyle/>
          <a:p>
            <a:r>
              <a:rPr lang="en-US" dirty="0"/>
              <a:t>How do we run 5000 tests nightly?</a:t>
            </a:r>
            <a:endParaRPr lang="en-GB" dirty="0"/>
          </a:p>
        </p:txBody>
      </p:sp>
    </p:spTree>
    <p:extLst>
      <p:ext uri="{BB962C8B-B14F-4D97-AF65-F5344CB8AC3E}">
        <p14:creationId xmlns:p14="http://schemas.microsoft.com/office/powerpoint/2010/main" val="2008215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75B9D9A7-AF3C-47EB-A404-08EF3DACD239}"/>
              </a:ext>
            </a:extLst>
          </p:cNvPr>
          <p:cNvPicPr>
            <a:picLocks noChangeAspect="1"/>
          </p:cNvPicPr>
          <p:nvPr/>
        </p:nvPicPr>
        <p:blipFill>
          <a:blip r:embed="rId3"/>
          <a:stretch>
            <a:fillRect/>
          </a:stretch>
        </p:blipFill>
        <p:spPr>
          <a:xfrm>
            <a:off x="3295856" y="998475"/>
            <a:ext cx="5600288" cy="4861049"/>
          </a:xfrm>
          <a:prstGeom prst="rect">
            <a:avLst/>
          </a:prstGeom>
        </p:spPr>
      </p:pic>
    </p:spTree>
    <p:extLst>
      <p:ext uri="{BB962C8B-B14F-4D97-AF65-F5344CB8AC3E}">
        <p14:creationId xmlns:p14="http://schemas.microsoft.com/office/powerpoint/2010/main" val="17600985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FE5C85-AD96-49D7-AC4E-6F4405966CE8}"/>
              </a:ext>
            </a:extLst>
          </p:cNvPr>
          <p:cNvPicPr>
            <a:picLocks noChangeAspect="1"/>
          </p:cNvPicPr>
          <p:nvPr/>
        </p:nvPicPr>
        <p:blipFill>
          <a:blip r:embed="rId3"/>
          <a:stretch>
            <a:fillRect/>
          </a:stretch>
        </p:blipFill>
        <p:spPr>
          <a:xfrm>
            <a:off x="5937680" y="2103827"/>
            <a:ext cx="2006120" cy="1693692"/>
          </a:xfrm>
          <a:prstGeom prst="rect">
            <a:avLst/>
          </a:prstGeom>
        </p:spPr>
      </p:pic>
      <p:sp>
        <p:nvSpPr>
          <p:cNvPr id="6" name="TextBox 5">
            <a:extLst>
              <a:ext uri="{FF2B5EF4-FFF2-40B4-BE49-F238E27FC236}">
                <a16:creationId xmlns:a16="http://schemas.microsoft.com/office/drawing/2014/main" id="{C0A3BC40-7F42-4282-9C2A-8BFD81D58AE6}"/>
              </a:ext>
            </a:extLst>
          </p:cNvPr>
          <p:cNvSpPr txBox="1"/>
          <p:nvPr/>
        </p:nvSpPr>
        <p:spPr>
          <a:xfrm>
            <a:off x="5800075" y="3797519"/>
            <a:ext cx="2281330" cy="369332"/>
          </a:xfrm>
          <a:prstGeom prst="rect">
            <a:avLst/>
          </a:prstGeom>
          <a:noFill/>
        </p:spPr>
        <p:txBody>
          <a:bodyPr wrap="none" rtlCol="0">
            <a:spAutoFit/>
          </a:bodyPr>
          <a:lstStyle/>
          <a:p>
            <a:r>
              <a:rPr lang="en-US" dirty="0"/>
              <a:t>Development Machine</a:t>
            </a:r>
            <a:endParaRPr lang="en-GB" dirty="0"/>
          </a:p>
        </p:txBody>
      </p:sp>
      <p:pic>
        <p:nvPicPr>
          <p:cNvPr id="10" name="Graphic 9" descr="Clock">
            <a:extLst>
              <a:ext uri="{FF2B5EF4-FFF2-40B4-BE49-F238E27FC236}">
                <a16:creationId xmlns:a16="http://schemas.microsoft.com/office/drawing/2014/main" id="{B7AD2B0B-AD5B-47C3-9A16-EB59FC4426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78387" y="2232543"/>
            <a:ext cx="1934308" cy="1934308"/>
          </a:xfrm>
          <a:prstGeom prst="rect">
            <a:avLst/>
          </a:prstGeom>
        </p:spPr>
      </p:pic>
    </p:spTree>
    <p:extLst>
      <p:ext uri="{BB962C8B-B14F-4D97-AF65-F5344CB8AC3E}">
        <p14:creationId xmlns:p14="http://schemas.microsoft.com/office/powerpoint/2010/main" val="29412809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1D593B-DA8D-4EFE-8F01-BC9CDC886F1F}"/>
              </a:ext>
            </a:extLst>
          </p:cNvPr>
          <p:cNvPicPr>
            <a:picLocks noChangeAspect="1"/>
          </p:cNvPicPr>
          <p:nvPr/>
        </p:nvPicPr>
        <p:blipFill>
          <a:blip r:embed="rId3"/>
          <a:stretch>
            <a:fillRect/>
          </a:stretch>
        </p:blipFill>
        <p:spPr>
          <a:xfrm>
            <a:off x="2470639" y="1626108"/>
            <a:ext cx="1604890" cy="1354949"/>
          </a:xfrm>
          <a:prstGeom prst="rect">
            <a:avLst/>
          </a:prstGeom>
        </p:spPr>
      </p:pic>
      <p:pic>
        <p:nvPicPr>
          <p:cNvPr id="2" name="Picture 1">
            <a:extLst>
              <a:ext uri="{FF2B5EF4-FFF2-40B4-BE49-F238E27FC236}">
                <a16:creationId xmlns:a16="http://schemas.microsoft.com/office/drawing/2014/main" id="{02687264-403F-4E48-AB74-86613C95CF2B}"/>
              </a:ext>
            </a:extLst>
          </p:cNvPr>
          <p:cNvPicPr>
            <a:picLocks noChangeAspect="1"/>
          </p:cNvPicPr>
          <p:nvPr/>
        </p:nvPicPr>
        <p:blipFill>
          <a:blip r:embed="rId4"/>
          <a:stretch>
            <a:fillRect/>
          </a:stretch>
        </p:blipFill>
        <p:spPr>
          <a:xfrm>
            <a:off x="2743494" y="3046535"/>
            <a:ext cx="1059180" cy="800100"/>
          </a:xfrm>
          <a:prstGeom prst="rect">
            <a:avLst/>
          </a:prstGeom>
        </p:spPr>
      </p:pic>
      <p:pic>
        <p:nvPicPr>
          <p:cNvPr id="8" name="Picture 7">
            <a:extLst>
              <a:ext uri="{FF2B5EF4-FFF2-40B4-BE49-F238E27FC236}">
                <a16:creationId xmlns:a16="http://schemas.microsoft.com/office/drawing/2014/main" id="{EF2A75C6-0117-44C0-8337-AAB969BA03BC}"/>
              </a:ext>
            </a:extLst>
          </p:cNvPr>
          <p:cNvPicPr>
            <a:picLocks noChangeAspect="1"/>
          </p:cNvPicPr>
          <p:nvPr/>
        </p:nvPicPr>
        <p:blipFill>
          <a:blip r:embed="rId3"/>
          <a:stretch>
            <a:fillRect/>
          </a:stretch>
        </p:blipFill>
        <p:spPr>
          <a:xfrm>
            <a:off x="5023339" y="1626108"/>
            <a:ext cx="1604890" cy="1354949"/>
          </a:xfrm>
          <a:prstGeom prst="rect">
            <a:avLst/>
          </a:prstGeom>
        </p:spPr>
      </p:pic>
      <p:pic>
        <p:nvPicPr>
          <p:cNvPr id="9" name="Picture 8">
            <a:extLst>
              <a:ext uri="{FF2B5EF4-FFF2-40B4-BE49-F238E27FC236}">
                <a16:creationId xmlns:a16="http://schemas.microsoft.com/office/drawing/2014/main" id="{8E09F9C3-9D3E-4F1E-B01C-F9740CF734D2}"/>
              </a:ext>
            </a:extLst>
          </p:cNvPr>
          <p:cNvPicPr>
            <a:picLocks noChangeAspect="1"/>
          </p:cNvPicPr>
          <p:nvPr/>
        </p:nvPicPr>
        <p:blipFill>
          <a:blip r:embed="rId4"/>
          <a:stretch>
            <a:fillRect/>
          </a:stretch>
        </p:blipFill>
        <p:spPr>
          <a:xfrm>
            <a:off x="5296194" y="3046535"/>
            <a:ext cx="1059180" cy="800100"/>
          </a:xfrm>
          <a:prstGeom prst="rect">
            <a:avLst/>
          </a:prstGeom>
        </p:spPr>
      </p:pic>
      <p:pic>
        <p:nvPicPr>
          <p:cNvPr id="12" name="Picture 11">
            <a:extLst>
              <a:ext uri="{FF2B5EF4-FFF2-40B4-BE49-F238E27FC236}">
                <a16:creationId xmlns:a16="http://schemas.microsoft.com/office/drawing/2014/main" id="{F0E83A29-63A2-43E2-A593-BCDC4D358640}"/>
              </a:ext>
            </a:extLst>
          </p:cNvPr>
          <p:cNvPicPr>
            <a:picLocks noChangeAspect="1"/>
          </p:cNvPicPr>
          <p:nvPr/>
        </p:nvPicPr>
        <p:blipFill>
          <a:blip r:embed="rId3"/>
          <a:stretch>
            <a:fillRect/>
          </a:stretch>
        </p:blipFill>
        <p:spPr>
          <a:xfrm>
            <a:off x="7543801" y="1541115"/>
            <a:ext cx="1604890" cy="1354949"/>
          </a:xfrm>
          <a:prstGeom prst="rect">
            <a:avLst/>
          </a:prstGeom>
        </p:spPr>
      </p:pic>
      <p:pic>
        <p:nvPicPr>
          <p:cNvPr id="13" name="Picture 12">
            <a:extLst>
              <a:ext uri="{FF2B5EF4-FFF2-40B4-BE49-F238E27FC236}">
                <a16:creationId xmlns:a16="http://schemas.microsoft.com/office/drawing/2014/main" id="{5F65A27A-FA94-4744-ABEF-0D7F59371F15}"/>
              </a:ext>
            </a:extLst>
          </p:cNvPr>
          <p:cNvPicPr>
            <a:picLocks noChangeAspect="1"/>
          </p:cNvPicPr>
          <p:nvPr/>
        </p:nvPicPr>
        <p:blipFill>
          <a:blip r:embed="rId4"/>
          <a:stretch>
            <a:fillRect/>
          </a:stretch>
        </p:blipFill>
        <p:spPr>
          <a:xfrm>
            <a:off x="7816656" y="2961542"/>
            <a:ext cx="1059180" cy="800100"/>
          </a:xfrm>
          <a:prstGeom prst="rect">
            <a:avLst/>
          </a:prstGeom>
        </p:spPr>
      </p:pic>
      <p:sp>
        <p:nvSpPr>
          <p:cNvPr id="14" name="TextBox 13">
            <a:extLst>
              <a:ext uri="{FF2B5EF4-FFF2-40B4-BE49-F238E27FC236}">
                <a16:creationId xmlns:a16="http://schemas.microsoft.com/office/drawing/2014/main" id="{FC4AF43C-FAD8-46D4-A821-0D9768F7DE92}"/>
              </a:ext>
            </a:extLst>
          </p:cNvPr>
          <p:cNvSpPr txBox="1"/>
          <p:nvPr/>
        </p:nvSpPr>
        <p:spPr>
          <a:xfrm>
            <a:off x="2239928" y="3921610"/>
            <a:ext cx="2281330" cy="646331"/>
          </a:xfrm>
          <a:prstGeom prst="rect">
            <a:avLst/>
          </a:prstGeom>
          <a:noFill/>
        </p:spPr>
        <p:txBody>
          <a:bodyPr wrap="none" rtlCol="0">
            <a:spAutoFit/>
          </a:bodyPr>
          <a:lstStyle/>
          <a:p>
            <a:r>
              <a:rPr lang="en-US" dirty="0"/>
              <a:t>Development Machine</a:t>
            </a:r>
          </a:p>
          <a:p>
            <a:pPr algn="ctr"/>
            <a:r>
              <a:rPr lang="en-US" dirty="0"/>
              <a:t>2 VM’s</a:t>
            </a:r>
            <a:endParaRPr lang="en-GB" dirty="0"/>
          </a:p>
        </p:txBody>
      </p:sp>
      <p:sp>
        <p:nvSpPr>
          <p:cNvPr id="15" name="TextBox 14">
            <a:extLst>
              <a:ext uri="{FF2B5EF4-FFF2-40B4-BE49-F238E27FC236}">
                <a16:creationId xmlns:a16="http://schemas.microsoft.com/office/drawing/2014/main" id="{F66D2D73-8B3E-4C06-9E51-427371331FC0}"/>
              </a:ext>
            </a:extLst>
          </p:cNvPr>
          <p:cNvSpPr txBox="1"/>
          <p:nvPr/>
        </p:nvSpPr>
        <p:spPr>
          <a:xfrm>
            <a:off x="4685119" y="3921610"/>
            <a:ext cx="2281330" cy="646331"/>
          </a:xfrm>
          <a:prstGeom prst="rect">
            <a:avLst/>
          </a:prstGeom>
          <a:noFill/>
        </p:spPr>
        <p:txBody>
          <a:bodyPr wrap="none" rtlCol="0">
            <a:spAutoFit/>
          </a:bodyPr>
          <a:lstStyle/>
          <a:p>
            <a:r>
              <a:rPr lang="en-US" dirty="0"/>
              <a:t>Development Machine</a:t>
            </a:r>
          </a:p>
          <a:p>
            <a:pPr algn="ctr"/>
            <a:r>
              <a:rPr lang="en-US" dirty="0"/>
              <a:t>2 VM’s</a:t>
            </a:r>
            <a:endParaRPr lang="en-GB" dirty="0"/>
          </a:p>
        </p:txBody>
      </p:sp>
      <p:sp>
        <p:nvSpPr>
          <p:cNvPr id="16" name="TextBox 15">
            <a:extLst>
              <a:ext uri="{FF2B5EF4-FFF2-40B4-BE49-F238E27FC236}">
                <a16:creationId xmlns:a16="http://schemas.microsoft.com/office/drawing/2014/main" id="{C0736121-4DE4-480B-B47A-29A2BCB0D5E3}"/>
              </a:ext>
            </a:extLst>
          </p:cNvPr>
          <p:cNvSpPr txBox="1"/>
          <p:nvPr/>
        </p:nvSpPr>
        <p:spPr>
          <a:xfrm>
            <a:off x="7205581" y="3921610"/>
            <a:ext cx="2281330" cy="646331"/>
          </a:xfrm>
          <a:prstGeom prst="rect">
            <a:avLst/>
          </a:prstGeom>
          <a:noFill/>
        </p:spPr>
        <p:txBody>
          <a:bodyPr wrap="none" rtlCol="0">
            <a:spAutoFit/>
          </a:bodyPr>
          <a:lstStyle/>
          <a:p>
            <a:r>
              <a:rPr lang="en-US" dirty="0"/>
              <a:t>Development Machine</a:t>
            </a:r>
          </a:p>
          <a:p>
            <a:pPr algn="ctr"/>
            <a:r>
              <a:rPr lang="en-US" dirty="0"/>
              <a:t>2 VM’s</a:t>
            </a:r>
            <a:endParaRPr lang="en-GB" dirty="0"/>
          </a:p>
        </p:txBody>
      </p:sp>
    </p:spTree>
    <p:extLst>
      <p:ext uri="{BB962C8B-B14F-4D97-AF65-F5344CB8AC3E}">
        <p14:creationId xmlns:p14="http://schemas.microsoft.com/office/powerpoint/2010/main" val="3859367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11501-BD22-4E4D-8DAB-97C617ABBA9B}"/>
              </a:ext>
            </a:extLst>
          </p:cNvPr>
          <p:cNvSpPr>
            <a:spLocks noGrp="1"/>
          </p:cNvSpPr>
          <p:nvPr>
            <p:ph type="title"/>
          </p:nvPr>
        </p:nvSpPr>
        <p:spPr>
          <a:xfrm>
            <a:off x="2231136" y="964692"/>
            <a:ext cx="7729728" cy="1188720"/>
          </a:xfrm>
        </p:spPr>
        <p:txBody>
          <a:bodyPr>
            <a:normAutofit/>
          </a:bodyPr>
          <a:lstStyle/>
          <a:p>
            <a:r>
              <a:rPr lang="en-US" dirty="0"/>
              <a:t>Test infrastructure</a:t>
            </a:r>
            <a:endParaRPr lang="en-GB" dirty="0"/>
          </a:p>
        </p:txBody>
      </p:sp>
      <p:graphicFrame>
        <p:nvGraphicFramePr>
          <p:cNvPr id="5" name="Content Placeholder 2">
            <a:extLst>
              <a:ext uri="{FF2B5EF4-FFF2-40B4-BE49-F238E27FC236}">
                <a16:creationId xmlns:a16="http://schemas.microsoft.com/office/drawing/2014/main" id="{9F0AD3CE-EB8B-40A2-A9BB-E2F391697B21}"/>
              </a:ext>
            </a:extLst>
          </p:cNvPr>
          <p:cNvGraphicFramePr>
            <a:graphicFrameLocks noGrp="1"/>
          </p:cNvGraphicFramePr>
          <p:nvPr>
            <p:ph idx="1"/>
            <p:extLst>
              <p:ext uri="{D42A27DB-BD31-4B8C-83A1-F6EECF244321}">
                <p14:modId xmlns:p14="http://schemas.microsoft.com/office/powerpoint/2010/main" val="519503080"/>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18892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11501-BD22-4E4D-8DAB-97C617ABBA9B}"/>
              </a:ext>
            </a:extLst>
          </p:cNvPr>
          <p:cNvSpPr>
            <a:spLocks noGrp="1"/>
          </p:cNvSpPr>
          <p:nvPr>
            <p:ph type="title"/>
          </p:nvPr>
        </p:nvSpPr>
        <p:spPr>
          <a:xfrm>
            <a:off x="2231136" y="964692"/>
            <a:ext cx="7729728" cy="1188720"/>
          </a:xfrm>
        </p:spPr>
        <p:txBody>
          <a:bodyPr>
            <a:normAutofit/>
          </a:bodyPr>
          <a:lstStyle/>
          <a:p>
            <a:r>
              <a:rPr lang="en-US" dirty="0"/>
              <a:t>Test infrastructure</a:t>
            </a:r>
            <a:endParaRPr lang="en-GB" dirty="0"/>
          </a:p>
        </p:txBody>
      </p:sp>
      <p:graphicFrame>
        <p:nvGraphicFramePr>
          <p:cNvPr id="5" name="Content Placeholder 2">
            <a:extLst>
              <a:ext uri="{FF2B5EF4-FFF2-40B4-BE49-F238E27FC236}">
                <a16:creationId xmlns:a16="http://schemas.microsoft.com/office/drawing/2014/main" id="{9F0AD3CE-EB8B-40A2-A9BB-E2F391697B21}"/>
              </a:ext>
            </a:extLst>
          </p:cNvPr>
          <p:cNvGraphicFramePr>
            <a:graphicFrameLocks noGrp="1"/>
          </p:cNvGraphicFramePr>
          <p:nvPr>
            <p:ph idx="1"/>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20E7ABB0-6C4F-4888-9445-1014DA916DFD}"/>
              </a:ext>
            </a:extLst>
          </p:cNvPr>
          <p:cNvSpPr/>
          <p:nvPr/>
        </p:nvSpPr>
        <p:spPr>
          <a:xfrm>
            <a:off x="1327638" y="2839915"/>
            <a:ext cx="4677508" cy="2795954"/>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3683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11501-BD22-4E4D-8DAB-97C617ABBA9B}"/>
              </a:ext>
            </a:extLst>
          </p:cNvPr>
          <p:cNvSpPr>
            <a:spLocks noGrp="1"/>
          </p:cNvSpPr>
          <p:nvPr>
            <p:ph type="title"/>
          </p:nvPr>
        </p:nvSpPr>
        <p:spPr>
          <a:xfrm>
            <a:off x="2231136" y="964692"/>
            <a:ext cx="7729728" cy="1188720"/>
          </a:xfrm>
        </p:spPr>
        <p:txBody>
          <a:bodyPr>
            <a:normAutofit/>
          </a:bodyPr>
          <a:lstStyle/>
          <a:p>
            <a:r>
              <a:rPr lang="en-US" dirty="0"/>
              <a:t>Test infrastructure</a:t>
            </a:r>
            <a:endParaRPr lang="en-GB" dirty="0"/>
          </a:p>
        </p:txBody>
      </p:sp>
      <p:graphicFrame>
        <p:nvGraphicFramePr>
          <p:cNvPr id="5" name="Content Placeholder 2">
            <a:extLst>
              <a:ext uri="{FF2B5EF4-FFF2-40B4-BE49-F238E27FC236}">
                <a16:creationId xmlns:a16="http://schemas.microsoft.com/office/drawing/2014/main" id="{9F0AD3CE-EB8B-40A2-A9BB-E2F391697B21}"/>
              </a:ext>
            </a:extLst>
          </p:cNvPr>
          <p:cNvGraphicFramePr>
            <a:graphicFrameLocks noGrp="1"/>
          </p:cNvGraphicFramePr>
          <p:nvPr>
            <p:ph idx="1"/>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20E7ABB0-6C4F-4888-9445-1014DA916DFD}"/>
              </a:ext>
            </a:extLst>
          </p:cNvPr>
          <p:cNvSpPr/>
          <p:nvPr/>
        </p:nvSpPr>
        <p:spPr>
          <a:xfrm>
            <a:off x="6251330" y="2794322"/>
            <a:ext cx="4677508" cy="2795954"/>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38051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73F48-CEB5-4A8D-9392-112989F65B60}"/>
              </a:ext>
            </a:extLst>
          </p:cNvPr>
          <p:cNvSpPr>
            <a:spLocks noGrp="1"/>
          </p:cNvSpPr>
          <p:nvPr>
            <p:ph type="title"/>
          </p:nvPr>
        </p:nvSpPr>
        <p:spPr/>
        <p:txBody>
          <a:bodyPr/>
          <a:lstStyle/>
          <a:p>
            <a:r>
              <a:rPr lang="en-US" dirty="0"/>
              <a:t>Hardware</a:t>
            </a:r>
            <a:endParaRPr lang="en-GB" dirty="0"/>
          </a:p>
        </p:txBody>
      </p:sp>
      <p:sp>
        <p:nvSpPr>
          <p:cNvPr id="4" name="Content Placeholder 3">
            <a:extLst>
              <a:ext uri="{FF2B5EF4-FFF2-40B4-BE49-F238E27FC236}">
                <a16:creationId xmlns:a16="http://schemas.microsoft.com/office/drawing/2014/main" id="{8D5E506F-3583-4D0C-A496-A3F262275C95}"/>
              </a:ext>
            </a:extLst>
          </p:cNvPr>
          <p:cNvSpPr>
            <a:spLocks noGrp="1"/>
          </p:cNvSpPr>
          <p:nvPr>
            <p:ph idx="1"/>
          </p:nvPr>
        </p:nvSpPr>
        <p:spPr>
          <a:xfrm>
            <a:off x="2231136" y="2638045"/>
            <a:ext cx="3767328" cy="1495044"/>
          </a:xfrm>
        </p:spPr>
        <p:txBody>
          <a:bodyPr/>
          <a:lstStyle/>
          <a:p>
            <a:r>
              <a:rPr lang="en-GB" dirty="0"/>
              <a:t>AMD </a:t>
            </a:r>
            <a:r>
              <a:rPr lang="en-GB" dirty="0" err="1"/>
              <a:t>Ryzen</a:t>
            </a:r>
            <a:r>
              <a:rPr lang="en-GB" dirty="0"/>
              <a:t> </a:t>
            </a:r>
            <a:r>
              <a:rPr lang="en-GB" dirty="0" err="1"/>
              <a:t>Threadripper</a:t>
            </a:r>
            <a:r>
              <a:rPr lang="en-GB" dirty="0"/>
              <a:t> 2970WX</a:t>
            </a:r>
          </a:p>
          <a:p>
            <a:r>
              <a:rPr lang="en-GB" dirty="0"/>
              <a:t>64GB RAM</a:t>
            </a:r>
          </a:p>
          <a:p>
            <a:r>
              <a:rPr lang="en-GB" dirty="0"/>
              <a:t>Two 1TB SSD’s (RAID0)</a:t>
            </a:r>
          </a:p>
        </p:txBody>
      </p:sp>
      <p:sp>
        <p:nvSpPr>
          <p:cNvPr id="6" name="Content Placeholder 3">
            <a:extLst>
              <a:ext uri="{FF2B5EF4-FFF2-40B4-BE49-F238E27FC236}">
                <a16:creationId xmlns:a16="http://schemas.microsoft.com/office/drawing/2014/main" id="{DB7F1658-D018-430A-AB67-8FCB3B77C54A}"/>
              </a:ext>
            </a:extLst>
          </p:cNvPr>
          <p:cNvSpPr txBox="1">
            <a:spLocks/>
          </p:cNvSpPr>
          <p:nvPr/>
        </p:nvSpPr>
        <p:spPr>
          <a:xfrm>
            <a:off x="7522464" y="2354581"/>
            <a:ext cx="3767328" cy="149504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endParaRPr lang="en-US" dirty="0"/>
          </a:p>
          <a:p>
            <a:pPr marL="0" indent="0">
              <a:buNone/>
            </a:pPr>
            <a:r>
              <a:rPr lang="en-GB" sz="6000" dirty="0"/>
              <a:t>X2</a:t>
            </a:r>
          </a:p>
        </p:txBody>
      </p:sp>
      <p:pic>
        <p:nvPicPr>
          <p:cNvPr id="10" name="Picture 9" descr="A picture containing clock, drawing&#10;&#10;Description automatically generated">
            <a:extLst>
              <a:ext uri="{FF2B5EF4-FFF2-40B4-BE49-F238E27FC236}">
                <a16:creationId xmlns:a16="http://schemas.microsoft.com/office/drawing/2014/main" id="{F705004D-E6F8-405B-BBBB-C0BE6CB07689}"/>
              </a:ext>
            </a:extLst>
          </p:cNvPr>
          <p:cNvPicPr>
            <a:picLocks noChangeAspect="1"/>
          </p:cNvPicPr>
          <p:nvPr/>
        </p:nvPicPr>
        <p:blipFill>
          <a:blip r:embed="rId3"/>
          <a:stretch>
            <a:fillRect/>
          </a:stretch>
        </p:blipFill>
        <p:spPr>
          <a:xfrm>
            <a:off x="4280916" y="4413839"/>
            <a:ext cx="3630168" cy="1520615"/>
          </a:xfrm>
          <a:prstGeom prst="rect">
            <a:avLst/>
          </a:prstGeom>
        </p:spPr>
      </p:pic>
    </p:spTree>
    <p:extLst>
      <p:ext uri="{BB962C8B-B14F-4D97-AF65-F5344CB8AC3E}">
        <p14:creationId xmlns:p14="http://schemas.microsoft.com/office/powerpoint/2010/main" val="14232116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AE32F2-E26A-4E7D-86EF-7DD413B641AD}"/>
              </a:ext>
            </a:extLst>
          </p:cNvPr>
          <p:cNvPicPr>
            <a:picLocks noChangeAspect="1"/>
          </p:cNvPicPr>
          <p:nvPr/>
        </p:nvPicPr>
        <p:blipFill>
          <a:blip r:embed="rId3"/>
          <a:stretch>
            <a:fillRect/>
          </a:stretch>
        </p:blipFill>
        <p:spPr>
          <a:xfrm>
            <a:off x="4425170" y="1144758"/>
            <a:ext cx="2385060" cy="1356360"/>
          </a:xfrm>
          <a:prstGeom prst="rect">
            <a:avLst/>
          </a:prstGeom>
        </p:spPr>
      </p:pic>
      <p:pic>
        <p:nvPicPr>
          <p:cNvPr id="6" name="Picture 5">
            <a:extLst>
              <a:ext uri="{FF2B5EF4-FFF2-40B4-BE49-F238E27FC236}">
                <a16:creationId xmlns:a16="http://schemas.microsoft.com/office/drawing/2014/main" id="{042442C6-9249-4B5F-A335-BF97B240013A}"/>
              </a:ext>
            </a:extLst>
          </p:cNvPr>
          <p:cNvPicPr>
            <a:picLocks noChangeAspect="1"/>
          </p:cNvPicPr>
          <p:nvPr/>
        </p:nvPicPr>
        <p:blipFill>
          <a:blip r:embed="rId4"/>
          <a:stretch>
            <a:fillRect/>
          </a:stretch>
        </p:blipFill>
        <p:spPr>
          <a:xfrm>
            <a:off x="2056668" y="2322049"/>
            <a:ext cx="1485900" cy="1600200"/>
          </a:xfrm>
          <a:prstGeom prst="rect">
            <a:avLst/>
          </a:prstGeom>
        </p:spPr>
      </p:pic>
      <p:pic>
        <p:nvPicPr>
          <p:cNvPr id="7" name="Picture 6">
            <a:extLst>
              <a:ext uri="{FF2B5EF4-FFF2-40B4-BE49-F238E27FC236}">
                <a16:creationId xmlns:a16="http://schemas.microsoft.com/office/drawing/2014/main" id="{36CAFE6D-99E3-4F08-B21B-F2F9BF7ED812}"/>
              </a:ext>
            </a:extLst>
          </p:cNvPr>
          <p:cNvPicPr>
            <a:picLocks noChangeAspect="1"/>
          </p:cNvPicPr>
          <p:nvPr/>
        </p:nvPicPr>
        <p:blipFill>
          <a:blip r:embed="rId5"/>
          <a:stretch>
            <a:fillRect/>
          </a:stretch>
        </p:blipFill>
        <p:spPr>
          <a:xfrm>
            <a:off x="3552680" y="3122149"/>
            <a:ext cx="2065020" cy="3040380"/>
          </a:xfrm>
          <a:prstGeom prst="rect">
            <a:avLst/>
          </a:prstGeom>
        </p:spPr>
      </p:pic>
      <p:pic>
        <p:nvPicPr>
          <p:cNvPr id="8" name="Picture 7">
            <a:extLst>
              <a:ext uri="{FF2B5EF4-FFF2-40B4-BE49-F238E27FC236}">
                <a16:creationId xmlns:a16="http://schemas.microsoft.com/office/drawing/2014/main" id="{49C6BD82-7A87-4C70-81B8-FFFED102CFD5}"/>
              </a:ext>
            </a:extLst>
          </p:cNvPr>
          <p:cNvPicPr>
            <a:picLocks noChangeAspect="1"/>
          </p:cNvPicPr>
          <p:nvPr/>
        </p:nvPicPr>
        <p:blipFill>
          <a:blip r:embed="rId4"/>
          <a:stretch>
            <a:fillRect/>
          </a:stretch>
        </p:blipFill>
        <p:spPr>
          <a:xfrm>
            <a:off x="8081451" y="2322049"/>
            <a:ext cx="1485900" cy="1600200"/>
          </a:xfrm>
          <a:prstGeom prst="rect">
            <a:avLst/>
          </a:prstGeom>
        </p:spPr>
      </p:pic>
      <p:pic>
        <p:nvPicPr>
          <p:cNvPr id="9" name="Picture 8">
            <a:extLst>
              <a:ext uri="{FF2B5EF4-FFF2-40B4-BE49-F238E27FC236}">
                <a16:creationId xmlns:a16="http://schemas.microsoft.com/office/drawing/2014/main" id="{E47BB892-9107-48EA-9324-156D90180891}"/>
              </a:ext>
            </a:extLst>
          </p:cNvPr>
          <p:cNvPicPr>
            <a:picLocks noChangeAspect="1"/>
          </p:cNvPicPr>
          <p:nvPr/>
        </p:nvPicPr>
        <p:blipFill>
          <a:blip r:embed="rId5"/>
          <a:stretch>
            <a:fillRect/>
          </a:stretch>
        </p:blipFill>
        <p:spPr>
          <a:xfrm>
            <a:off x="5907992" y="3122149"/>
            <a:ext cx="2065020" cy="3040380"/>
          </a:xfrm>
          <a:prstGeom prst="rect">
            <a:avLst/>
          </a:prstGeom>
        </p:spPr>
      </p:pic>
      <p:sp>
        <p:nvSpPr>
          <p:cNvPr id="16" name="TextBox 15">
            <a:extLst>
              <a:ext uri="{FF2B5EF4-FFF2-40B4-BE49-F238E27FC236}">
                <a16:creationId xmlns:a16="http://schemas.microsoft.com/office/drawing/2014/main" id="{593C47EA-7759-4741-9502-A31E3F8DFB2A}"/>
              </a:ext>
            </a:extLst>
          </p:cNvPr>
          <p:cNvSpPr txBox="1"/>
          <p:nvPr/>
        </p:nvSpPr>
        <p:spPr>
          <a:xfrm>
            <a:off x="4164403" y="775426"/>
            <a:ext cx="3161860" cy="369332"/>
          </a:xfrm>
          <a:prstGeom prst="rect">
            <a:avLst/>
          </a:prstGeom>
          <a:noFill/>
        </p:spPr>
        <p:txBody>
          <a:bodyPr wrap="square" rtlCol="0">
            <a:spAutoFit/>
          </a:bodyPr>
          <a:lstStyle/>
          <a:p>
            <a:r>
              <a:rPr lang="en-US" dirty="0"/>
              <a:t>Azure DevOps/Azure Pipelines</a:t>
            </a:r>
            <a:endParaRPr lang="en-GB" dirty="0"/>
          </a:p>
        </p:txBody>
      </p:sp>
      <p:sp>
        <p:nvSpPr>
          <p:cNvPr id="17" name="Rectangle 16">
            <a:extLst>
              <a:ext uri="{FF2B5EF4-FFF2-40B4-BE49-F238E27FC236}">
                <a16:creationId xmlns:a16="http://schemas.microsoft.com/office/drawing/2014/main" id="{7AB15753-A6FF-4F09-8C09-8BB15F6E1758}"/>
              </a:ext>
            </a:extLst>
          </p:cNvPr>
          <p:cNvSpPr/>
          <p:nvPr/>
        </p:nvSpPr>
        <p:spPr>
          <a:xfrm>
            <a:off x="3472963" y="3059723"/>
            <a:ext cx="4598376" cy="317402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C599164-42E1-4C05-9BDD-35002A5A17D4}"/>
              </a:ext>
            </a:extLst>
          </p:cNvPr>
          <p:cNvSpPr txBox="1"/>
          <p:nvPr/>
        </p:nvSpPr>
        <p:spPr>
          <a:xfrm>
            <a:off x="5135710" y="2681599"/>
            <a:ext cx="1219245" cy="369332"/>
          </a:xfrm>
          <a:prstGeom prst="rect">
            <a:avLst/>
          </a:prstGeom>
          <a:noFill/>
        </p:spPr>
        <p:txBody>
          <a:bodyPr wrap="none" rtlCol="0">
            <a:spAutoFit/>
          </a:bodyPr>
          <a:lstStyle/>
          <a:p>
            <a:r>
              <a:rPr lang="en-US" dirty="0"/>
              <a:t>Agent Pool</a:t>
            </a:r>
            <a:endParaRPr lang="en-GB" dirty="0"/>
          </a:p>
        </p:txBody>
      </p:sp>
    </p:spTree>
    <p:extLst>
      <p:ext uri="{BB962C8B-B14F-4D97-AF65-F5344CB8AC3E}">
        <p14:creationId xmlns:p14="http://schemas.microsoft.com/office/powerpoint/2010/main" val="26363543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2442C6-9249-4B5F-A335-BF97B240013A}"/>
              </a:ext>
            </a:extLst>
          </p:cNvPr>
          <p:cNvPicPr>
            <a:picLocks noChangeAspect="1"/>
          </p:cNvPicPr>
          <p:nvPr/>
        </p:nvPicPr>
        <p:blipFill>
          <a:blip r:embed="rId3"/>
          <a:stretch>
            <a:fillRect/>
          </a:stretch>
        </p:blipFill>
        <p:spPr>
          <a:xfrm>
            <a:off x="3842240" y="844941"/>
            <a:ext cx="1485900" cy="1600200"/>
          </a:xfrm>
          <a:prstGeom prst="rect">
            <a:avLst/>
          </a:prstGeom>
        </p:spPr>
      </p:pic>
      <p:pic>
        <p:nvPicPr>
          <p:cNvPr id="7" name="Picture 6">
            <a:extLst>
              <a:ext uri="{FF2B5EF4-FFF2-40B4-BE49-F238E27FC236}">
                <a16:creationId xmlns:a16="http://schemas.microsoft.com/office/drawing/2014/main" id="{36CAFE6D-99E3-4F08-B21B-F2F9BF7ED812}"/>
              </a:ext>
            </a:extLst>
          </p:cNvPr>
          <p:cNvPicPr>
            <a:picLocks noChangeAspect="1"/>
          </p:cNvPicPr>
          <p:nvPr/>
        </p:nvPicPr>
        <p:blipFill>
          <a:blip r:embed="rId4"/>
          <a:stretch>
            <a:fillRect/>
          </a:stretch>
        </p:blipFill>
        <p:spPr>
          <a:xfrm>
            <a:off x="5686320" y="795766"/>
            <a:ext cx="1838095" cy="2706273"/>
          </a:xfrm>
          <a:prstGeom prst="rect">
            <a:avLst/>
          </a:prstGeom>
        </p:spPr>
      </p:pic>
      <p:pic>
        <p:nvPicPr>
          <p:cNvPr id="8" name="Picture 7">
            <a:extLst>
              <a:ext uri="{FF2B5EF4-FFF2-40B4-BE49-F238E27FC236}">
                <a16:creationId xmlns:a16="http://schemas.microsoft.com/office/drawing/2014/main" id="{49C6BD82-7A87-4C70-81B8-FFFED102CFD5}"/>
              </a:ext>
            </a:extLst>
          </p:cNvPr>
          <p:cNvPicPr>
            <a:picLocks noChangeAspect="1"/>
          </p:cNvPicPr>
          <p:nvPr/>
        </p:nvPicPr>
        <p:blipFill>
          <a:blip r:embed="rId3"/>
          <a:stretch>
            <a:fillRect/>
          </a:stretch>
        </p:blipFill>
        <p:spPr>
          <a:xfrm>
            <a:off x="9952892" y="844941"/>
            <a:ext cx="1485900" cy="1600200"/>
          </a:xfrm>
          <a:prstGeom prst="rect">
            <a:avLst/>
          </a:prstGeom>
        </p:spPr>
      </p:pic>
      <p:pic>
        <p:nvPicPr>
          <p:cNvPr id="9" name="Picture 8">
            <a:extLst>
              <a:ext uri="{FF2B5EF4-FFF2-40B4-BE49-F238E27FC236}">
                <a16:creationId xmlns:a16="http://schemas.microsoft.com/office/drawing/2014/main" id="{E47BB892-9107-48EA-9324-156D90180891}"/>
              </a:ext>
            </a:extLst>
          </p:cNvPr>
          <p:cNvPicPr>
            <a:picLocks noChangeAspect="1"/>
          </p:cNvPicPr>
          <p:nvPr/>
        </p:nvPicPr>
        <p:blipFill>
          <a:blip r:embed="rId4"/>
          <a:stretch>
            <a:fillRect/>
          </a:stretch>
        </p:blipFill>
        <p:spPr>
          <a:xfrm>
            <a:off x="7785881" y="795766"/>
            <a:ext cx="1838095" cy="2706273"/>
          </a:xfrm>
          <a:prstGeom prst="rect">
            <a:avLst/>
          </a:prstGeom>
        </p:spPr>
      </p:pic>
      <p:sp>
        <p:nvSpPr>
          <p:cNvPr id="17" name="Rectangle 16">
            <a:extLst>
              <a:ext uri="{FF2B5EF4-FFF2-40B4-BE49-F238E27FC236}">
                <a16:creationId xmlns:a16="http://schemas.microsoft.com/office/drawing/2014/main" id="{7AB15753-A6FF-4F09-8C09-8BB15F6E1758}"/>
              </a:ext>
            </a:extLst>
          </p:cNvPr>
          <p:cNvSpPr/>
          <p:nvPr/>
        </p:nvSpPr>
        <p:spPr>
          <a:xfrm>
            <a:off x="5424855" y="694592"/>
            <a:ext cx="4431322" cy="571412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9350DB30-C99F-495B-B934-88E413527BDB}"/>
              </a:ext>
            </a:extLst>
          </p:cNvPr>
          <p:cNvPicPr>
            <a:picLocks noChangeAspect="1"/>
          </p:cNvPicPr>
          <p:nvPr/>
        </p:nvPicPr>
        <p:blipFill>
          <a:blip r:embed="rId4"/>
          <a:stretch>
            <a:fillRect/>
          </a:stretch>
        </p:blipFill>
        <p:spPr>
          <a:xfrm>
            <a:off x="5686320" y="3602240"/>
            <a:ext cx="1838095" cy="2706273"/>
          </a:xfrm>
          <a:prstGeom prst="rect">
            <a:avLst/>
          </a:prstGeom>
        </p:spPr>
      </p:pic>
      <p:pic>
        <p:nvPicPr>
          <p:cNvPr id="13" name="Picture 12">
            <a:extLst>
              <a:ext uri="{FF2B5EF4-FFF2-40B4-BE49-F238E27FC236}">
                <a16:creationId xmlns:a16="http://schemas.microsoft.com/office/drawing/2014/main" id="{77B53755-EFCB-4DC6-8FC5-5A0D9F03A178}"/>
              </a:ext>
            </a:extLst>
          </p:cNvPr>
          <p:cNvPicPr>
            <a:picLocks noChangeAspect="1"/>
          </p:cNvPicPr>
          <p:nvPr/>
        </p:nvPicPr>
        <p:blipFill>
          <a:blip r:embed="rId4"/>
          <a:stretch>
            <a:fillRect/>
          </a:stretch>
        </p:blipFill>
        <p:spPr>
          <a:xfrm>
            <a:off x="7785882" y="3602240"/>
            <a:ext cx="1838095" cy="2706273"/>
          </a:xfrm>
          <a:prstGeom prst="rect">
            <a:avLst/>
          </a:prstGeom>
        </p:spPr>
      </p:pic>
      <p:pic>
        <p:nvPicPr>
          <p:cNvPr id="14" name="Picture 13">
            <a:extLst>
              <a:ext uri="{FF2B5EF4-FFF2-40B4-BE49-F238E27FC236}">
                <a16:creationId xmlns:a16="http://schemas.microsoft.com/office/drawing/2014/main" id="{26E30890-3FE7-4D57-A41F-21856E791BAA}"/>
              </a:ext>
            </a:extLst>
          </p:cNvPr>
          <p:cNvPicPr>
            <a:picLocks noChangeAspect="1"/>
          </p:cNvPicPr>
          <p:nvPr/>
        </p:nvPicPr>
        <p:blipFill>
          <a:blip r:embed="rId3"/>
          <a:stretch>
            <a:fillRect/>
          </a:stretch>
        </p:blipFill>
        <p:spPr>
          <a:xfrm>
            <a:off x="3873589" y="3958294"/>
            <a:ext cx="1485900" cy="1600200"/>
          </a:xfrm>
          <a:prstGeom prst="rect">
            <a:avLst/>
          </a:prstGeom>
        </p:spPr>
      </p:pic>
      <p:pic>
        <p:nvPicPr>
          <p:cNvPr id="15" name="Picture 14">
            <a:extLst>
              <a:ext uri="{FF2B5EF4-FFF2-40B4-BE49-F238E27FC236}">
                <a16:creationId xmlns:a16="http://schemas.microsoft.com/office/drawing/2014/main" id="{FCD70E0B-AB5F-4590-830A-59DCF1493FB9}"/>
              </a:ext>
            </a:extLst>
          </p:cNvPr>
          <p:cNvPicPr>
            <a:picLocks noChangeAspect="1"/>
          </p:cNvPicPr>
          <p:nvPr/>
        </p:nvPicPr>
        <p:blipFill>
          <a:blip r:embed="rId3"/>
          <a:stretch>
            <a:fillRect/>
          </a:stretch>
        </p:blipFill>
        <p:spPr>
          <a:xfrm>
            <a:off x="9952892" y="3958294"/>
            <a:ext cx="1485900" cy="1600200"/>
          </a:xfrm>
          <a:prstGeom prst="rect">
            <a:avLst/>
          </a:prstGeom>
        </p:spPr>
      </p:pic>
      <p:sp>
        <p:nvSpPr>
          <p:cNvPr id="19" name="TextBox 18">
            <a:extLst>
              <a:ext uri="{FF2B5EF4-FFF2-40B4-BE49-F238E27FC236}">
                <a16:creationId xmlns:a16="http://schemas.microsoft.com/office/drawing/2014/main" id="{AB49BB10-7536-4C93-983B-51A11F99F060}"/>
              </a:ext>
            </a:extLst>
          </p:cNvPr>
          <p:cNvSpPr txBox="1"/>
          <p:nvPr/>
        </p:nvSpPr>
        <p:spPr>
          <a:xfrm>
            <a:off x="7030893" y="229453"/>
            <a:ext cx="1219245" cy="369332"/>
          </a:xfrm>
          <a:prstGeom prst="rect">
            <a:avLst/>
          </a:prstGeom>
          <a:noFill/>
        </p:spPr>
        <p:txBody>
          <a:bodyPr wrap="none" rtlCol="0">
            <a:spAutoFit/>
          </a:bodyPr>
          <a:lstStyle/>
          <a:p>
            <a:r>
              <a:rPr lang="en-US" dirty="0"/>
              <a:t>Agent Pool</a:t>
            </a:r>
            <a:endParaRPr lang="en-GB" dirty="0"/>
          </a:p>
        </p:txBody>
      </p:sp>
      <p:sp>
        <p:nvSpPr>
          <p:cNvPr id="2" name="TextBox 1">
            <a:extLst>
              <a:ext uri="{FF2B5EF4-FFF2-40B4-BE49-F238E27FC236}">
                <a16:creationId xmlns:a16="http://schemas.microsoft.com/office/drawing/2014/main" id="{D78AD2BA-4AFE-4606-B1D5-FD7844E1A101}"/>
              </a:ext>
            </a:extLst>
          </p:cNvPr>
          <p:cNvSpPr txBox="1"/>
          <p:nvPr/>
        </p:nvSpPr>
        <p:spPr>
          <a:xfrm>
            <a:off x="753208" y="1675700"/>
            <a:ext cx="2345243" cy="769441"/>
          </a:xfrm>
          <a:prstGeom prst="rect">
            <a:avLst/>
          </a:prstGeom>
          <a:noFill/>
        </p:spPr>
        <p:txBody>
          <a:bodyPr wrap="square" rtlCol="0">
            <a:spAutoFit/>
          </a:bodyPr>
          <a:lstStyle/>
          <a:p>
            <a:r>
              <a:rPr lang="en-US" sz="4400" dirty="0"/>
              <a:t>6 Hours</a:t>
            </a:r>
            <a:endParaRPr lang="en-GB" sz="4400" dirty="0"/>
          </a:p>
        </p:txBody>
      </p:sp>
      <p:sp>
        <p:nvSpPr>
          <p:cNvPr id="22" name="TextBox 21">
            <a:extLst>
              <a:ext uri="{FF2B5EF4-FFF2-40B4-BE49-F238E27FC236}">
                <a16:creationId xmlns:a16="http://schemas.microsoft.com/office/drawing/2014/main" id="{BF12F377-B947-46BA-A888-B55E63F04666}"/>
              </a:ext>
            </a:extLst>
          </p:cNvPr>
          <p:cNvSpPr txBox="1"/>
          <p:nvPr/>
        </p:nvSpPr>
        <p:spPr>
          <a:xfrm>
            <a:off x="743789" y="3643419"/>
            <a:ext cx="2345243" cy="769441"/>
          </a:xfrm>
          <a:prstGeom prst="rect">
            <a:avLst/>
          </a:prstGeom>
          <a:noFill/>
        </p:spPr>
        <p:txBody>
          <a:bodyPr wrap="square" rtlCol="0">
            <a:spAutoFit/>
          </a:bodyPr>
          <a:lstStyle/>
          <a:p>
            <a:r>
              <a:rPr lang="en-US" sz="4400" dirty="0"/>
              <a:t>3 Hours</a:t>
            </a:r>
            <a:endParaRPr lang="en-GB" sz="4400" dirty="0"/>
          </a:p>
        </p:txBody>
      </p:sp>
      <p:cxnSp>
        <p:nvCxnSpPr>
          <p:cNvPr id="4" name="Straight Arrow Connector 3">
            <a:extLst>
              <a:ext uri="{FF2B5EF4-FFF2-40B4-BE49-F238E27FC236}">
                <a16:creationId xmlns:a16="http://schemas.microsoft.com/office/drawing/2014/main" id="{AD12B794-9060-4B49-A72E-29B57796219E}"/>
              </a:ext>
            </a:extLst>
          </p:cNvPr>
          <p:cNvCxnSpPr>
            <a:cxnSpLocks/>
            <a:stCxn id="2" idx="2"/>
          </p:cNvCxnSpPr>
          <p:nvPr/>
        </p:nvCxnSpPr>
        <p:spPr>
          <a:xfrm flipH="1">
            <a:off x="1916410" y="2445141"/>
            <a:ext cx="9420" cy="141468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065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73F48-CEB5-4A8D-9392-112989F65B60}"/>
              </a:ext>
            </a:extLst>
          </p:cNvPr>
          <p:cNvSpPr>
            <a:spLocks noGrp="1"/>
          </p:cNvSpPr>
          <p:nvPr>
            <p:ph type="title"/>
          </p:nvPr>
        </p:nvSpPr>
        <p:spPr/>
        <p:txBody>
          <a:bodyPr/>
          <a:lstStyle/>
          <a:p>
            <a:r>
              <a:rPr lang="en-US" dirty="0"/>
              <a:t>Hardware Only gets you so far</a:t>
            </a:r>
            <a:endParaRPr lang="en-GB" dirty="0"/>
          </a:p>
        </p:txBody>
      </p:sp>
      <p:pic>
        <p:nvPicPr>
          <p:cNvPr id="8" name="Picture 7" descr="A picture containing person, man, sitting, computer&#10;&#10;Description automatically generated">
            <a:extLst>
              <a:ext uri="{FF2B5EF4-FFF2-40B4-BE49-F238E27FC236}">
                <a16:creationId xmlns:a16="http://schemas.microsoft.com/office/drawing/2014/main" id="{DDFA4790-3B52-4D6A-A519-CC222497CD4D}"/>
              </a:ext>
            </a:extLst>
          </p:cNvPr>
          <p:cNvPicPr>
            <a:picLocks noChangeAspect="1"/>
          </p:cNvPicPr>
          <p:nvPr/>
        </p:nvPicPr>
        <p:blipFill>
          <a:blip r:embed="rId3"/>
          <a:stretch>
            <a:fillRect/>
          </a:stretch>
        </p:blipFill>
        <p:spPr>
          <a:xfrm>
            <a:off x="3133725" y="2786253"/>
            <a:ext cx="5924550" cy="3333750"/>
          </a:xfrm>
          <a:prstGeom prst="rect">
            <a:avLst/>
          </a:prstGeom>
        </p:spPr>
      </p:pic>
    </p:spTree>
    <p:extLst>
      <p:ext uri="{BB962C8B-B14F-4D97-AF65-F5344CB8AC3E}">
        <p14:creationId xmlns:p14="http://schemas.microsoft.com/office/powerpoint/2010/main" val="27474518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1B07F-00DD-4C3E-A0BB-A2E2DD8B8153}"/>
              </a:ext>
            </a:extLst>
          </p:cNvPr>
          <p:cNvSpPr>
            <a:spLocks noGrp="1"/>
          </p:cNvSpPr>
          <p:nvPr>
            <p:ph type="title"/>
          </p:nvPr>
        </p:nvSpPr>
        <p:spPr>
          <a:xfrm>
            <a:off x="2231136" y="2476970"/>
            <a:ext cx="7729728" cy="1188720"/>
          </a:xfrm>
        </p:spPr>
        <p:txBody>
          <a:bodyPr/>
          <a:lstStyle/>
          <a:p>
            <a:r>
              <a:rPr lang="en-US" dirty="0"/>
              <a:t>How do we find an element?</a:t>
            </a:r>
            <a:endParaRPr lang="en-GB" dirty="0"/>
          </a:p>
        </p:txBody>
      </p:sp>
    </p:spTree>
    <p:extLst>
      <p:ext uri="{BB962C8B-B14F-4D97-AF65-F5344CB8AC3E}">
        <p14:creationId xmlns:p14="http://schemas.microsoft.com/office/powerpoint/2010/main" val="273140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A8D4F2-45E5-4AD1-8091-A774A9444E64}"/>
              </a:ext>
            </a:extLst>
          </p:cNvPr>
          <p:cNvSpPr>
            <a:spLocks noGrp="1"/>
          </p:cNvSpPr>
          <p:nvPr>
            <p:ph type="title"/>
          </p:nvPr>
        </p:nvSpPr>
        <p:spPr>
          <a:xfrm>
            <a:off x="2231136" y="544068"/>
            <a:ext cx="7729728" cy="1188720"/>
          </a:xfrm>
        </p:spPr>
        <p:txBody>
          <a:bodyPr/>
          <a:lstStyle/>
          <a:p>
            <a:r>
              <a:rPr lang="en-US" dirty="0" err="1"/>
              <a:t>Compucare</a:t>
            </a:r>
            <a:endParaRPr lang="en-GB" dirty="0"/>
          </a:p>
        </p:txBody>
      </p:sp>
      <p:pic>
        <p:nvPicPr>
          <p:cNvPr id="4" name="Picture 3" descr="A picture containing computer, white, display, keyboard&#10;&#10;Description automatically generated">
            <a:extLst>
              <a:ext uri="{FF2B5EF4-FFF2-40B4-BE49-F238E27FC236}">
                <a16:creationId xmlns:a16="http://schemas.microsoft.com/office/drawing/2014/main" id="{62E946B7-7FDE-4157-8902-8276A010FC60}"/>
              </a:ext>
            </a:extLst>
          </p:cNvPr>
          <p:cNvPicPr>
            <a:picLocks noChangeAspect="1"/>
          </p:cNvPicPr>
          <p:nvPr/>
        </p:nvPicPr>
        <p:blipFill>
          <a:blip r:embed="rId3"/>
          <a:stretch>
            <a:fillRect/>
          </a:stretch>
        </p:blipFill>
        <p:spPr>
          <a:xfrm>
            <a:off x="2321718" y="2023714"/>
            <a:ext cx="7548563" cy="4110212"/>
          </a:xfrm>
          <a:prstGeom prst="rect">
            <a:avLst/>
          </a:prstGeom>
        </p:spPr>
      </p:pic>
    </p:spTree>
    <p:extLst>
      <p:ext uri="{BB962C8B-B14F-4D97-AF65-F5344CB8AC3E}">
        <p14:creationId xmlns:p14="http://schemas.microsoft.com/office/powerpoint/2010/main" val="9775474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visual tree for the Windows calculator">
            <a:extLst>
              <a:ext uri="{FF2B5EF4-FFF2-40B4-BE49-F238E27FC236}">
                <a16:creationId xmlns:a16="http://schemas.microsoft.com/office/drawing/2014/main" id="{308FDBD5-5153-4016-AA1E-6F773CC004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1332" y="417515"/>
            <a:ext cx="5576824" cy="60229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C4249E1-C787-4ECE-9B2B-EA0C2DB6DE17}"/>
              </a:ext>
            </a:extLst>
          </p:cNvPr>
          <p:cNvPicPr>
            <a:picLocks noChangeAspect="1"/>
          </p:cNvPicPr>
          <p:nvPr/>
        </p:nvPicPr>
        <p:blipFill>
          <a:blip r:embed="rId4"/>
          <a:stretch>
            <a:fillRect/>
          </a:stretch>
        </p:blipFill>
        <p:spPr>
          <a:xfrm>
            <a:off x="933450" y="487558"/>
            <a:ext cx="3498233" cy="5705856"/>
          </a:xfrm>
          <a:prstGeom prst="rect">
            <a:avLst/>
          </a:prstGeom>
        </p:spPr>
      </p:pic>
    </p:spTree>
    <p:extLst>
      <p:ext uri="{BB962C8B-B14F-4D97-AF65-F5344CB8AC3E}">
        <p14:creationId xmlns:p14="http://schemas.microsoft.com/office/powerpoint/2010/main" val="41428391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72E66E-7D5B-4FA0-99B1-C703C286547F}"/>
              </a:ext>
            </a:extLst>
          </p:cNvPr>
          <p:cNvPicPr>
            <a:picLocks noChangeAspect="1"/>
          </p:cNvPicPr>
          <p:nvPr/>
        </p:nvPicPr>
        <p:blipFill>
          <a:blip r:embed="rId5"/>
          <a:stretch>
            <a:fillRect/>
          </a:stretch>
        </p:blipFill>
        <p:spPr>
          <a:xfrm>
            <a:off x="997195" y="417515"/>
            <a:ext cx="3407752" cy="5623630"/>
          </a:xfrm>
          <a:prstGeom prst="rect">
            <a:avLst/>
          </a:prstGeom>
        </p:spPr>
      </p:pic>
      <p:pic>
        <p:nvPicPr>
          <p:cNvPr id="3" name="ezgif.com-video-to-mp4">
            <a:hlinkClick r:id="" action="ppaction://media"/>
            <a:extLst>
              <a:ext uri="{FF2B5EF4-FFF2-40B4-BE49-F238E27FC236}">
                <a16:creationId xmlns:a16="http://schemas.microsoft.com/office/drawing/2014/main" id="{F24D0FCF-F0CA-4A63-8A26-1E223F0B0B9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01835" y="904753"/>
            <a:ext cx="5594839" cy="4774762"/>
          </a:xfrm>
          <a:prstGeom prst="rect">
            <a:avLst/>
          </a:prstGeom>
        </p:spPr>
      </p:pic>
    </p:spTree>
    <p:extLst>
      <p:ext uri="{BB962C8B-B14F-4D97-AF65-F5344CB8AC3E}">
        <p14:creationId xmlns:p14="http://schemas.microsoft.com/office/powerpoint/2010/main" val="326572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5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C2FB37-378D-4DBA-9055-B8D54A197156}"/>
              </a:ext>
            </a:extLst>
          </p:cNvPr>
          <p:cNvPicPr>
            <a:picLocks noChangeAspect="1"/>
          </p:cNvPicPr>
          <p:nvPr/>
        </p:nvPicPr>
        <p:blipFill>
          <a:blip r:embed="rId3"/>
          <a:stretch>
            <a:fillRect/>
          </a:stretch>
        </p:blipFill>
        <p:spPr>
          <a:xfrm>
            <a:off x="2488223" y="400723"/>
            <a:ext cx="6937868" cy="6056553"/>
          </a:xfrm>
          <a:prstGeom prst="rect">
            <a:avLst/>
          </a:prstGeom>
        </p:spPr>
      </p:pic>
    </p:spTree>
    <p:extLst>
      <p:ext uri="{BB962C8B-B14F-4D97-AF65-F5344CB8AC3E}">
        <p14:creationId xmlns:p14="http://schemas.microsoft.com/office/powerpoint/2010/main" val="29488851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73F48-CEB5-4A8D-9392-112989F65B60}"/>
              </a:ext>
            </a:extLst>
          </p:cNvPr>
          <p:cNvSpPr>
            <a:spLocks noGrp="1"/>
          </p:cNvSpPr>
          <p:nvPr>
            <p:ph type="title"/>
          </p:nvPr>
        </p:nvSpPr>
        <p:spPr>
          <a:xfrm>
            <a:off x="2231136" y="441389"/>
            <a:ext cx="7729728" cy="1188720"/>
          </a:xfrm>
        </p:spPr>
        <p:txBody>
          <a:bodyPr/>
          <a:lstStyle/>
          <a:p>
            <a:r>
              <a:rPr lang="en-US" dirty="0"/>
              <a:t>XPATH</a:t>
            </a:r>
            <a:endParaRPr lang="en-GB" dirty="0"/>
          </a:p>
        </p:txBody>
      </p:sp>
      <p:pic>
        <p:nvPicPr>
          <p:cNvPr id="7" name="Picture 6">
            <a:extLst>
              <a:ext uri="{FF2B5EF4-FFF2-40B4-BE49-F238E27FC236}">
                <a16:creationId xmlns:a16="http://schemas.microsoft.com/office/drawing/2014/main" id="{CAF46867-46F5-4BE1-A51C-E6A12896044D}"/>
              </a:ext>
            </a:extLst>
          </p:cNvPr>
          <p:cNvPicPr>
            <a:picLocks noChangeAspect="1"/>
          </p:cNvPicPr>
          <p:nvPr/>
        </p:nvPicPr>
        <p:blipFill>
          <a:blip r:embed="rId3"/>
          <a:stretch>
            <a:fillRect/>
          </a:stretch>
        </p:blipFill>
        <p:spPr>
          <a:xfrm>
            <a:off x="2473643" y="2037014"/>
            <a:ext cx="2422812" cy="3954399"/>
          </a:xfrm>
          <a:prstGeom prst="rect">
            <a:avLst/>
          </a:prstGeom>
        </p:spPr>
      </p:pic>
      <p:sp>
        <p:nvSpPr>
          <p:cNvPr id="9" name="Rectangle 8">
            <a:extLst>
              <a:ext uri="{FF2B5EF4-FFF2-40B4-BE49-F238E27FC236}">
                <a16:creationId xmlns:a16="http://schemas.microsoft.com/office/drawing/2014/main" id="{A859ED04-71EB-4DBE-9215-40D42F41E708}"/>
              </a:ext>
            </a:extLst>
          </p:cNvPr>
          <p:cNvSpPr/>
          <p:nvPr/>
        </p:nvSpPr>
        <p:spPr>
          <a:xfrm>
            <a:off x="5483662" y="3429000"/>
            <a:ext cx="5083443" cy="369332"/>
          </a:xfrm>
          <a:prstGeom prst="rect">
            <a:avLst/>
          </a:prstGeom>
        </p:spPr>
        <p:txBody>
          <a:bodyPr wrap="none">
            <a:spAutoFit/>
          </a:bodyPr>
          <a:lstStyle/>
          <a:p>
            <a:r>
              <a:rPr lang="en-GB" dirty="0"/>
              <a:t>/Window[2]/Window[2]/Group/Group[2]/Button[4]</a:t>
            </a:r>
          </a:p>
        </p:txBody>
      </p:sp>
      <p:pic>
        <p:nvPicPr>
          <p:cNvPr id="12" name="Picture 11" descr="A picture containing drawing&#10;&#10;Description automatically generated">
            <a:extLst>
              <a:ext uri="{FF2B5EF4-FFF2-40B4-BE49-F238E27FC236}">
                <a16:creationId xmlns:a16="http://schemas.microsoft.com/office/drawing/2014/main" id="{C808686A-EA60-42C1-9EE6-006103F70796}"/>
              </a:ext>
            </a:extLst>
          </p:cNvPr>
          <p:cNvPicPr>
            <a:picLocks noChangeAspect="1"/>
          </p:cNvPicPr>
          <p:nvPr/>
        </p:nvPicPr>
        <p:blipFill>
          <a:blip r:embed="rId4"/>
          <a:stretch>
            <a:fillRect/>
          </a:stretch>
        </p:blipFill>
        <p:spPr>
          <a:xfrm>
            <a:off x="6327648" y="4159664"/>
            <a:ext cx="3017520" cy="1007805"/>
          </a:xfrm>
          <a:prstGeom prst="rect">
            <a:avLst/>
          </a:prstGeom>
        </p:spPr>
      </p:pic>
    </p:spTree>
    <p:extLst>
      <p:ext uri="{BB962C8B-B14F-4D97-AF65-F5344CB8AC3E}">
        <p14:creationId xmlns:p14="http://schemas.microsoft.com/office/powerpoint/2010/main" val="29519372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73F48-CEB5-4A8D-9392-112989F65B60}"/>
              </a:ext>
            </a:extLst>
          </p:cNvPr>
          <p:cNvSpPr>
            <a:spLocks noGrp="1"/>
          </p:cNvSpPr>
          <p:nvPr>
            <p:ph type="title"/>
          </p:nvPr>
        </p:nvSpPr>
        <p:spPr/>
        <p:txBody>
          <a:bodyPr/>
          <a:lstStyle/>
          <a:p>
            <a:r>
              <a:rPr lang="en-US" dirty="0"/>
              <a:t>When things go wrong</a:t>
            </a:r>
            <a:endParaRPr lang="en-GB" dirty="0"/>
          </a:p>
        </p:txBody>
      </p:sp>
      <p:pic>
        <p:nvPicPr>
          <p:cNvPr id="4" name="Picture 3">
            <a:extLst>
              <a:ext uri="{FF2B5EF4-FFF2-40B4-BE49-F238E27FC236}">
                <a16:creationId xmlns:a16="http://schemas.microsoft.com/office/drawing/2014/main" id="{67E8D275-22C5-4CAE-A420-E8997C2EFEEB}"/>
              </a:ext>
            </a:extLst>
          </p:cNvPr>
          <p:cNvPicPr>
            <a:picLocks noChangeAspect="1"/>
          </p:cNvPicPr>
          <p:nvPr/>
        </p:nvPicPr>
        <p:blipFill>
          <a:blip r:embed="rId3"/>
          <a:stretch>
            <a:fillRect/>
          </a:stretch>
        </p:blipFill>
        <p:spPr>
          <a:xfrm>
            <a:off x="3563112" y="2798064"/>
            <a:ext cx="5065776" cy="2849499"/>
          </a:xfrm>
          <a:prstGeom prst="rect">
            <a:avLst/>
          </a:prstGeom>
        </p:spPr>
      </p:pic>
    </p:spTree>
    <p:extLst>
      <p:ext uri="{BB962C8B-B14F-4D97-AF65-F5344CB8AC3E}">
        <p14:creationId xmlns:p14="http://schemas.microsoft.com/office/powerpoint/2010/main" val="12571619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2FF27F-FAFF-434C-85EC-5C5509FA8588}"/>
              </a:ext>
            </a:extLst>
          </p:cNvPr>
          <p:cNvPicPr>
            <a:picLocks noChangeAspect="1"/>
          </p:cNvPicPr>
          <p:nvPr/>
        </p:nvPicPr>
        <p:blipFill>
          <a:blip r:embed="rId3"/>
          <a:stretch>
            <a:fillRect/>
          </a:stretch>
        </p:blipFill>
        <p:spPr>
          <a:xfrm>
            <a:off x="2471737" y="1528762"/>
            <a:ext cx="7248525" cy="3800475"/>
          </a:xfrm>
          <a:prstGeom prst="rect">
            <a:avLst/>
          </a:prstGeom>
        </p:spPr>
      </p:pic>
    </p:spTree>
    <p:extLst>
      <p:ext uri="{BB962C8B-B14F-4D97-AF65-F5344CB8AC3E}">
        <p14:creationId xmlns:p14="http://schemas.microsoft.com/office/powerpoint/2010/main" val="24970114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97D8-8CA2-4025-806E-7F72C8248688}"/>
              </a:ext>
            </a:extLst>
          </p:cNvPr>
          <p:cNvSpPr>
            <a:spLocks noGrp="1"/>
          </p:cNvSpPr>
          <p:nvPr>
            <p:ph type="title"/>
          </p:nvPr>
        </p:nvSpPr>
        <p:spPr>
          <a:xfrm>
            <a:off x="2231136" y="2687356"/>
            <a:ext cx="7729728" cy="1188720"/>
          </a:xfrm>
        </p:spPr>
        <p:txBody>
          <a:bodyPr/>
          <a:lstStyle/>
          <a:p>
            <a:r>
              <a:rPr lang="en-US" dirty="0"/>
              <a:t>Common failure reasons</a:t>
            </a:r>
            <a:endParaRPr lang="en-GB" dirty="0"/>
          </a:p>
        </p:txBody>
      </p:sp>
    </p:spTree>
    <p:extLst>
      <p:ext uri="{BB962C8B-B14F-4D97-AF65-F5344CB8AC3E}">
        <p14:creationId xmlns:p14="http://schemas.microsoft.com/office/powerpoint/2010/main" val="666126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97D8-8CA2-4025-806E-7F72C8248688}"/>
              </a:ext>
            </a:extLst>
          </p:cNvPr>
          <p:cNvSpPr>
            <a:spLocks noGrp="1"/>
          </p:cNvSpPr>
          <p:nvPr>
            <p:ph type="title"/>
          </p:nvPr>
        </p:nvSpPr>
        <p:spPr>
          <a:xfrm>
            <a:off x="2231136" y="809570"/>
            <a:ext cx="7729728" cy="1188720"/>
          </a:xfrm>
        </p:spPr>
        <p:txBody>
          <a:bodyPr/>
          <a:lstStyle/>
          <a:p>
            <a:r>
              <a:rPr lang="en-US" dirty="0"/>
              <a:t>Common failure reasons</a:t>
            </a:r>
            <a:endParaRPr lang="en-GB" dirty="0"/>
          </a:p>
        </p:txBody>
      </p:sp>
      <p:sp>
        <p:nvSpPr>
          <p:cNvPr id="3" name="Title 1">
            <a:extLst>
              <a:ext uri="{FF2B5EF4-FFF2-40B4-BE49-F238E27FC236}">
                <a16:creationId xmlns:a16="http://schemas.microsoft.com/office/drawing/2014/main" id="{AFE0FB3C-5C1D-4C4E-B3D8-150A0B7AFA23}"/>
              </a:ext>
            </a:extLst>
          </p:cNvPr>
          <p:cNvSpPr txBox="1">
            <a:spLocks/>
          </p:cNvSpPr>
          <p:nvPr/>
        </p:nvSpPr>
        <p:spPr bwMode="black">
          <a:xfrm>
            <a:off x="3491484" y="3228724"/>
            <a:ext cx="5209032" cy="11887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Screens not being in a state the test expects</a:t>
            </a:r>
          </a:p>
        </p:txBody>
      </p:sp>
    </p:spTree>
    <p:extLst>
      <p:ext uri="{BB962C8B-B14F-4D97-AF65-F5344CB8AC3E}">
        <p14:creationId xmlns:p14="http://schemas.microsoft.com/office/powerpoint/2010/main" val="34447661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97D8-8CA2-4025-806E-7F72C8248688}"/>
              </a:ext>
            </a:extLst>
          </p:cNvPr>
          <p:cNvSpPr>
            <a:spLocks noGrp="1"/>
          </p:cNvSpPr>
          <p:nvPr>
            <p:ph type="title"/>
          </p:nvPr>
        </p:nvSpPr>
        <p:spPr>
          <a:xfrm>
            <a:off x="2231136" y="809570"/>
            <a:ext cx="7729728" cy="1188720"/>
          </a:xfrm>
        </p:spPr>
        <p:txBody>
          <a:bodyPr/>
          <a:lstStyle/>
          <a:p>
            <a:r>
              <a:rPr lang="en-US" dirty="0"/>
              <a:t>Common failure reasons</a:t>
            </a:r>
            <a:endParaRPr lang="en-GB" dirty="0"/>
          </a:p>
        </p:txBody>
      </p:sp>
      <p:sp>
        <p:nvSpPr>
          <p:cNvPr id="3" name="Title 1">
            <a:extLst>
              <a:ext uri="{FF2B5EF4-FFF2-40B4-BE49-F238E27FC236}">
                <a16:creationId xmlns:a16="http://schemas.microsoft.com/office/drawing/2014/main" id="{AFE0FB3C-5C1D-4C4E-B3D8-150A0B7AFA23}"/>
              </a:ext>
            </a:extLst>
          </p:cNvPr>
          <p:cNvSpPr txBox="1">
            <a:spLocks/>
          </p:cNvSpPr>
          <p:nvPr/>
        </p:nvSpPr>
        <p:spPr bwMode="black">
          <a:xfrm>
            <a:off x="3491484" y="3228724"/>
            <a:ext cx="5209032" cy="11887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Data not being in a state the test expects</a:t>
            </a:r>
          </a:p>
        </p:txBody>
      </p:sp>
    </p:spTree>
    <p:extLst>
      <p:ext uri="{BB962C8B-B14F-4D97-AF65-F5344CB8AC3E}">
        <p14:creationId xmlns:p14="http://schemas.microsoft.com/office/powerpoint/2010/main" val="21548474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97D8-8CA2-4025-806E-7F72C8248688}"/>
              </a:ext>
            </a:extLst>
          </p:cNvPr>
          <p:cNvSpPr>
            <a:spLocks noGrp="1"/>
          </p:cNvSpPr>
          <p:nvPr>
            <p:ph type="title"/>
          </p:nvPr>
        </p:nvSpPr>
        <p:spPr>
          <a:xfrm>
            <a:off x="2231136" y="809570"/>
            <a:ext cx="7729728" cy="1188720"/>
          </a:xfrm>
        </p:spPr>
        <p:txBody>
          <a:bodyPr/>
          <a:lstStyle/>
          <a:p>
            <a:r>
              <a:rPr lang="en-US" dirty="0"/>
              <a:t>Common failure reasons</a:t>
            </a:r>
            <a:endParaRPr lang="en-GB" dirty="0"/>
          </a:p>
        </p:txBody>
      </p:sp>
      <p:sp>
        <p:nvSpPr>
          <p:cNvPr id="3" name="Title 1">
            <a:extLst>
              <a:ext uri="{FF2B5EF4-FFF2-40B4-BE49-F238E27FC236}">
                <a16:creationId xmlns:a16="http://schemas.microsoft.com/office/drawing/2014/main" id="{AFE0FB3C-5C1D-4C4E-B3D8-150A0B7AFA23}"/>
              </a:ext>
            </a:extLst>
          </p:cNvPr>
          <p:cNvSpPr txBox="1">
            <a:spLocks/>
          </p:cNvSpPr>
          <p:nvPr/>
        </p:nvSpPr>
        <p:spPr bwMode="black">
          <a:xfrm>
            <a:off x="3491484" y="3228724"/>
            <a:ext cx="5209032" cy="11887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UI taking longer than expected</a:t>
            </a:r>
          </a:p>
        </p:txBody>
      </p:sp>
    </p:spTree>
    <p:extLst>
      <p:ext uri="{BB962C8B-B14F-4D97-AF65-F5344CB8AC3E}">
        <p14:creationId xmlns:p14="http://schemas.microsoft.com/office/powerpoint/2010/main" val="3991707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97D8-8CA2-4025-806E-7F72C8248688}"/>
              </a:ext>
            </a:extLst>
          </p:cNvPr>
          <p:cNvSpPr>
            <a:spLocks noGrp="1"/>
          </p:cNvSpPr>
          <p:nvPr>
            <p:ph type="title"/>
          </p:nvPr>
        </p:nvSpPr>
        <p:spPr/>
        <p:txBody>
          <a:bodyPr/>
          <a:lstStyle/>
          <a:p>
            <a:r>
              <a:rPr lang="en-US" dirty="0"/>
              <a:t>UI Automation Journey</a:t>
            </a:r>
            <a:endParaRPr lang="en-GB" dirty="0"/>
          </a:p>
        </p:txBody>
      </p:sp>
      <p:sp>
        <p:nvSpPr>
          <p:cNvPr id="3" name="Content Placeholder 2">
            <a:extLst>
              <a:ext uri="{FF2B5EF4-FFF2-40B4-BE49-F238E27FC236}">
                <a16:creationId xmlns:a16="http://schemas.microsoft.com/office/drawing/2014/main" id="{F245F64C-064D-4B4A-BC38-1A1F4377F1C6}"/>
              </a:ext>
            </a:extLst>
          </p:cNvPr>
          <p:cNvSpPr>
            <a:spLocks noGrp="1"/>
          </p:cNvSpPr>
          <p:nvPr>
            <p:ph idx="1"/>
          </p:nvPr>
        </p:nvSpPr>
        <p:spPr>
          <a:xfrm>
            <a:off x="2231136" y="3076956"/>
            <a:ext cx="7729728" cy="3101983"/>
          </a:xfrm>
        </p:spPr>
        <p:txBody>
          <a:bodyPr/>
          <a:lstStyle/>
          <a:p>
            <a:r>
              <a:rPr lang="en-US" dirty="0"/>
              <a:t>Early days of </a:t>
            </a:r>
            <a:r>
              <a:rPr lang="en-US" dirty="0" err="1"/>
              <a:t>Compucare</a:t>
            </a:r>
            <a:r>
              <a:rPr lang="en-US" dirty="0"/>
              <a:t> all the testing was manual</a:t>
            </a:r>
          </a:p>
          <a:p>
            <a:r>
              <a:rPr lang="en-US" dirty="0"/>
              <a:t>Long (3 Month+) Release Cycle</a:t>
            </a:r>
          </a:p>
          <a:p>
            <a:r>
              <a:rPr lang="en-US" dirty="0"/>
              <a:t>Massive amount of regression testing at the end of each sprint</a:t>
            </a:r>
          </a:p>
          <a:p>
            <a:pPr marL="0" indent="0">
              <a:buNone/>
            </a:pPr>
            <a:endParaRPr lang="en-GB" dirty="0"/>
          </a:p>
        </p:txBody>
      </p:sp>
    </p:spTree>
    <p:extLst>
      <p:ext uri="{BB962C8B-B14F-4D97-AF65-F5344CB8AC3E}">
        <p14:creationId xmlns:p14="http://schemas.microsoft.com/office/powerpoint/2010/main" val="25977317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11501-BD22-4E4D-8DAB-97C617ABBA9B}"/>
              </a:ext>
            </a:extLst>
          </p:cNvPr>
          <p:cNvSpPr>
            <a:spLocks noGrp="1"/>
          </p:cNvSpPr>
          <p:nvPr>
            <p:ph type="title"/>
          </p:nvPr>
        </p:nvSpPr>
        <p:spPr>
          <a:xfrm>
            <a:off x="2231136" y="964692"/>
            <a:ext cx="7729728" cy="1188720"/>
          </a:xfrm>
        </p:spPr>
        <p:txBody>
          <a:bodyPr>
            <a:normAutofit/>
          </a:bodyPr>
          <a:lstStyle/>
          <a:p>
            <a:r>
              <a:rPr lang="en-US" dirty="0"/>
              <a:t>How we know what went wrong</a:t>
            </a:r>
            <a:endParaRPr lang="en-GB" dirty="0"/>
          </a:p>
        </p:txBody>
      </p:sp>
      <p:graphicFrame>
        <p:nvGraphicFramePr>
          <p:cNvPr id="5" name="Content Placeholder 2">
            <a:extLst>
              <a:ext uri="{FF2B5EF4-FFF2-40B4-BE49-F238E27FC236}">
                <a16:creationId xmlns:a16="http://schemas.microsoft.com/office/drawing/2014/main" id="{9F0AD3CE-EB8B-40A2-A9BB-E2F391697B21}"/>
              </a:ext>
            </a:extLst>
          </p:cNvPr>
          <p:cNvGraphicFramePr>
            <a:graphicFrameLocks noGrp="1"/>
          </p:cNvGraphicFramePr>
          <p:nvPr>
            <p:ph idx="1"/>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86592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11501-BD22-4E4D-8DAB-97C617ABBA9B}"/>
              </a:ext>
            </a:extLst>
          </p:cNvPr>
          <p:cNvSpPr>
            <a:spLocks noGrp="1"/>
          </p:cNvSpPr>
          <p:nvPr>
            <p:ph type="title"/>
          </p:nvPr>
        </p:nvSpPr>
        <p:spPr>
          <a:xfrm>
            <a:off x="2231136" y="964692"/>
            <a:ext cx="7729728" cy="1188720"/>
          </a:xfrm>
        </p:spPr>
        <p:txBody>
          <a:bodyPr>
            <a:normAutofit/>
          </a:bodyPr>
          <a:lstStyle/>
          <a:p>
            <a:r>
              <a:rPr lang="en-US" dirty="0"/>
              <a:t>How we know what went wrong</a:t>
            </a:r>
            <a:endParaRPr lang="en-GB" dirty="0"/>
          </a:p>
        </p:txBody>
      </p:sp>
      <p:graphicFrame>
        <p:nvGraphicFramePr>
          <p:cNvPr id="5" name="Content Placeholder 2">
            <a:extLst>
              <a:ext uri="{FF2B5EF4-FFF2-40B4-BE49-F238E27FC236}">
                <a16:creationId xmlns:a16="http://schemas.microsoft.com/office/drawing/2014/main" id="{9F0AD3CE-EB8B-40A2-A9BB-E2F391697B21}"/>
              </a:ext>
            </a:extLst>
          </p:cNvPr>
          <p:cNvGraphicFramePr>
            <a:graphicFrameLocks noGrp="1"/>
          </p:cNvGraphicFramePr>
          <p:nvPr>
            <p:ph idx="1"/>
            <p:extLst>
              <p:ext uri="{D42A27DB-BD31-4B8C-83A1-F6EECF244321}">
                <p14:modId xmlns:p14="http://schemas.microsoft.com/office/powerpoint/2010/main" val="1187642473"/>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51CC6CEF-8A74-40FF-81C7-DDCDCDAEEBE5}"/>
              </a:ext>
            </a:extLst>
          </p:cNvPr>
          <p:cNvSpPr/>
          <p:nvPr/>
        </p:nvSpPr>
        <p:spPr>
          <a:xfrm>
            <a:off x="712177" y="2794322"/>
            <a:ext cx="6348046" cy="2795954"/>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718332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3788D6-FCBB-4421-8DF0-956758BFEA1C}"/>
              </a:ext>
            </a:extLst>
          </p:cNvPr>
          <p:cNvPicPr>
            <a:picLocks noChangeAspect="1"/>
          </p:cNvPicPr>
          <p:nvPr/>
        </p:nvPicPr>
        <p:blipFill>
          <a:blip r:embed="rId3"/>
          <a:stretch>
            <a:fillRect/>
          </a:stretch>
        </p:blipFill>
        <p:spPr>
          <a:xfrm>
            <a:off x="795283" y="866322"/>
            <a:ext cx="10601433" cy="5125355"/>
          </a:xfrm>
          <a:prstGeom prst="rect">
            <a:avLst/>
          </a:prstGeom>
        </p:spPr>
      </p:pic>
    </p:spTree>
    <p:extLst>
      <p:ext uri="{BB962C8B-B14F-4D97-AF65-F5344CB8AC3E}">
        <p14:creationId xmlns:p14="http://schemas.microsoft.com/office/powerpoint/2010/main" val="16472993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11501-BD22-4E4D-8DAB-97C617ABBA9B}"/>
              </a:ext>
            </a:extLst>
          </p:cNvPr>
          <p:cNvSpPr>
            <a:spLocks noGrp="1"/>
          </p:cNvSpPr>
          <p:nvPr>
            <p:ph type="title"/>
          </p:nvPr>
        </p:nvSpPr>
        <p:spPr>
          <a:xfrm>
            <a:off x="2231136" y="964692"/>
            <a:ext cx="7729728" cy="1188720"/>
          </a:xfrm>
        </p:spPr>
        <p:txBody>
          <a:bodyPr>
            <a:normAutofit/>
          </a:bodyPr>
          <a:lstStyle/>
          <a:p>
            <a:r>
              <a:rPr lang="en-US" dirty="0"/>
              <a:t>How we know what went wrong</a:t>
            </a:r>
            <a:endParaRPr lang="en-GB" dirty="0"/>
          </a:p>
        </p:txBody>
      </p:sp>
      <p:graphicFrame>
        <p:nvGraphicFramePr>
          <p:cNvPr id="5" name="Content Placeholder 2">
            <a:extLst>
              <a:ext uri="{FF2B5EF4-FFF2-40B4-BE49-F238E27FC236}">
                <a16:creationId xmlns:a16="http://schemas.microsoft.com/office/drawing/2014/main" id="{9F0AD3CE-EB8B-40A2-A9BB-E2F391697B21}"/>
              </a:ext>
            </a:extLst>
          </p:cNvPr>
          <p:cNvGraphicFramePr>
            <a:graphicFrameLocks noGrp="1"/>
          </p:cNvGraphicFramePr>
          <p:nvPr>
            <p:ph idx="1"/>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51CC6CEF-8A74-40FF-81C7-DDCDCDAEEBE5}"/>
              </a:ext>
            </a:extLst>
          </p:cNvPr>
          <p:cNvSpPr/>
          <p:nvPr/>
        </p:nvSpPr>
        <p:spPr>
          <a:xfrm>
            <a:off x="7165729" y="2794322"/>
            <a:ext cx="2118947" cy="2795954"/>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8916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11501-BD22-4E4D-8DAB-97C617ABBA9B}"/>
              </a:ext>
            </a:extLst>
          </p:cNvPr>
          <p:cNvSpPr>
            <a:spLocks noGrp="1"/>
          </p:cNvSpPr>
          <p:nvPr>
            <p:ph type="title"/>
          </p:nvPr>
        </p:nvSpPr>
        <p:spPr>
          <a:xfrm>
            <a:off x="2231136" y="964692"/>
            <a:ext cx="7729728" cy="1188720"/>
          </a:xfrm>
        </p:spPr>
        <p:txBody>
          <a:bodyPr>
            <a:normAutofit/>
          </a:bodyPr>
          <a:lstStyle/>
          <a:p>
            <a:r>
              <a:rPr lang="en-US" dirty="0"/>
              <a:t>How we know what went wrong</a:t>
            </a:r>
            <a:endParaRPr lang="en-GB" dirty="0"/>
          </a:p>
        </p:txBody>
      </p:sp>
      <p:graphicFrame>
        <p:nvGraphicFramePr>
          <p:cNvPr id="5" name="Content Placeholder 2">
            <a:extLst>
              <a:ext uri="{FF2B5EF4-FFF2-40B4-BE49-F238E27FC236}">
                <a16:creationId xmlns:a16="http://schemas.microsoft.com/office/drawing/2014/main" id="{9F0AD3CE-EB8B-40A2-A9BB-E2F391697B21}"/>
              </a:ext>
            </a:extLst>
          </p:cNvPr>
          <p:cNvGraphicFramePr>
            <a:graphicFrameLocks noGrp="1"/>
          </p:cNvGraphicFramePr>
          <p:nvPr>
            <p:ph idx="1"/>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51CC6CEF-8A74-40FF-81C7-DDCDCDAEEBE5}"/>
              </a:ext>
            </a:extLst>
          </p:cNvPr>
          <p:cNvSpPr/>
          <p:nvPr/>
        </p:nvSpPr>
        <p:spPr>
          <a:xfrm>
            <a:off x="9293467" y="2794322"/>
            <a:ext cx="2118947" cy="2795954"/>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527418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2ACF3B-0726-4362-91F8-20C2FCD484A6}"/>
              </a:ext>
            </a:extLst>
          </p:cNvPr>
          <p:cNvPicPr>
            <a:picLocks noChangeAspect="1"/>
          </p:cNvPicPr>
          <p:nvPr/>
        </p:nvPicPr>
        <p:blipFill>
          <a:blip r:embed="rId3"/>
          <a:stretch>
            <a:fillRect/>
          </a:stretch>
        </p:blipFill>
        <p:spPr>
          <a:xfrm>
            <a:off x="612822" y="1090247"/>
            <a:ext cx="10966355" cy="4098029"/>
          </a:xfrm>
          <a:prstGeom prst="rect">
            <a:avLst/>
          </a:prstGeom>
        </p:spPr>
      </p:pic>
    </p:spTree>
    <p:extLst>
      <p:ext uri="{BB962C8B-B14F-4D97-AF65-F5344CB8AC3E}">
        <p14:creationId xmlns:p14="http://schemas.microsoft.com/office/powerpoint/2010/main" val="19012049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BC4D60-FB02-490B-8319-E2E25BCAD5D3}"/>
              </a:ext>
            </a:extLst>
          </p:cNvPr>
          <p:cNvPicPr>
            <a:picLocks noChangeAspect="1"/>
          </p:cNvPicPr>
          <p:nvPr/>
        </p:nvPicPr>
        <p:blipFill>
          <a:blip r:embed="rId3"/>
          <a:stretch>
            <a:fillRect/>
          </a:stretch>
        </p:blipFill>
        <p:spPr>
          <a:xfrm>
            <a:off x="367791" y="791307"/>
            <a:ext cx="11456418" cy="4784481"/>
          </a:xfrm>
          <a:prstGeom prst="rect">
            <a:avLst/>
          </a:prstGeom>
        </p:spPr>
      </p:pic>
    </p:spTree>
    <p:extLst>
      <p:ext uri="{BB962C8B-B14F-4D97-AF65-F5344CB8AC3E}">
        <p14:creationId xmlns:p14="http://schemas.microsoft.com/office/powerpoint/2010/main" val="28916195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48B1444-3B78-4525-B65E-4966A9C7127C}"/>
              </a:ext>
            </a:extLst>
          </p:cNvPr>
          <p:cNvSpPr>
            <a:spLocks noGrp="1"/>
          </p:cNvSpPr>
          <p:nvPr>
            <p:ph type="title"/>
          </p:nvPr>
        </p:nvSpPr>
        <p:spPr>
          <a:xfrm>
            <a:off x="1921764" y="1885950"/>
            <a:ext cx="8348472" cy="3086100"/>
          </a:xfrm>
        </p:spPr>
        <p:txBody>
          <a:bodyPr>
            <a:normAutofit/>
          </a:bodyPr>
          <a:lstStyle/>
          <a:p>
            <a:r>
              <a:rPr lang="en-US" dirty="0"/>
              <a:t>“We don’t really know where this goes – and I’m not sure we really care”</a:t>
            </a:r>
            <a:br>
              <a:rPr lang="en-US" dirty="0"/>
            </a:br>
            <a:r>
              <a:rPr lang="en-US" dirty="0"/>
              <a:t>				 		- Bob Ross</a:t>
            </a:r>
          </a:p>
        </p:txBody>
      </p:sp>
    </p:spTree>
    <p:extLst>
      <p:ext uri="{BB962C8B-B14F-4D97-AF65-F5344CB8AC3E}">
        <p14:creationId xmlns:p14="http://schemas.microsoft.com/office/powerpoint/2010/main" val="20537703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02D56-1F98-49C4-A8EA-EE9F275374FD}"/>
              </a:ext>
            </a:extLst>
          </p:cNvPr>
          <p:cNvSpPr>
            <a:spLocks noGrp="1"/>
          </p:cNvSpPr>
          <p:nvPr>
            <p:ph type="title"/>
          </p:nvPr>
        </p:nvSpPr>
        <p:spPr>
          <a:xfrm>
            <a:off x="2231136" y="2415422"/>
            <a:ext cx="7729728" cy="1188720"/>
          </a:xfrm>
        </p:spPr>
        <p:txBody>
          <a:bodyPr/>
          <a:lstStyle/>
          <a:p>
            <a:r>
              <a:rPr lang="en-US" dirty="0"/>
              <a:t>Any questions?</a:t>
            </a:r>
            <a:endParaRPr lang="en-GB" dirty="0"/>
          </a:p>
        </p:txBody>
      </p:sp>
    </p:spTree>
    <p:extLst>
      <p:ext uri="{BB962C8B-B14F-4D97-AF65-F5344CB8AC3E}">
        <p14:creationId xmlns:p14="http://schemas.microsoft.com/office/powerpoint/2010/main" val="252836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97D8-8CA2-4025-806E-7F72C8248688}"/>
              </a:ext>
            </a:extLst>
          </p:cNvPr>
          <p:cNvSpPr>
            <a:spLocks noGrp="1"/>
          </p:cNvSpPr>
          <p:nvPr>
            <p:ph type="title"/>
          </p:nvPr>
        </p:nvSpPr>
        <p:spPr/>
        <p:txBody>
          <a:bodyPr/>
          <a:lstStyle/>
          <a:p>
            <a:r>
              <a:rPr lang="en-US" dirty="0"/>
              <a:t>UI Automation Journey</a:t>
            </a:r>
            <a:endParaRPr lang="en-GB" dirty="0"/>
          </a:p>
        </p:txBody>
      </p:sp>
      <p:sp>
        <p:nvSpPr>
          <p:cNvPr id="3" name="Content Placeholder 2">
            <a:extLst>
              <a:ext uri="{FF2B5EF4-FFF2-40B4-BE49-F238E27FC236}">
                <a16:creationId xmlns:a16="http://schemas.microsoft.com/office/drawing/2014/main" id="{F245F64C-064D-4B4A-BC38-1A1F4377F1C6}"/>
              </a:ext>
            </a:extLst>
          </p:cNvPr>
          <p:cNvSpPr>
            <a:spLocks noGrp="1"/>
          </p:cNvSpPr>
          <p:nvPr>
            <p:ph idx="1"/>
          </p:nvPr>
        </p:nvSpPr>
        <p:spPr>
          <a:xfrm>
            <a:off x="2231136" y="2976372"/>
            <a:ext cx="7729728" cy="3101983"/>
          </a:xfrm>
        </p:spPr>
        <p:txBody>
          <a:bodyPr/>
          <a:lstStyle/>
          <a:p>
            <a:r>
              <a:rPr lang="en-US" dirty="0"/>
              <a:t>5000 UI Tests</a:t>
            </a:r>
          </a:p>
          <a:p>
            <a:r>
              <a:rPr lang="en-US" dirty="0"/>
              <a:t>All tests run nightly</a:t>
            </a:r>
          </a:p>
          <a:p>
            <a:r>
              <a:rPr lang="en-US" dirty="0"/>
              <a:t>6 Hour run time</a:t>
            </a:r>
          </a:p>
          <a:p>
            <a:r>
              <a:rPr lang="en-US" dirty="0"/>
              <a:t>1min 20sec average test run duration</a:t>
            </a:r>
          </a:p>
          <a:p>
            <a:r>
              <a:rPr lang="en-US" dirty="0"/>
              <a:t>QA now have time for exploratory/usability testing</a:t>
            </a:r>
            <a:endParaRPr lang="en-GB" dirty="0"/>
          </a:p>
        </p:txBody>
      </p:sp>
    </p:spTree>
    <p:extLst>
      <p:ext uri="{BB962C8B-B14F-4D97-AF65-F5344CB8AC3E}">
        <p14:creationId xmlns:p14="http://schemas.microsoft.com/office/powerpoint/2010/main" val="2255231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235127-909A-4CE7-A730-F9406878A18E}"/>
              </a:ext>
            </a:extLst>
          </p:cNvPr>
          <p:cNvPicPr>
            <a:picLocks noChangeAspect="1"/>
          </p:cNvPicPr>
          <p:nvPr/>
        </p:nvPicPr>
        <p:blipFill>
          <a:blip r:embed="rId3"/>
          <a:stretch>
            <a:fillRect/>
          </a:stretch>
        </p:blipFill>
        <p:spPr>
          <a:xfrm>
            <a:off x="1676400" y="442912"/>
            <a:ext cx="8839200" cy="5972175"/>
          </a:xfrm>
          <a:prstGeom prst="rect">
            <a:avLst/>
          </a:prstGeom>
        </p:spPr>
      </p:pic>
    </p:spTree>
    <p:extLst>
      <p:ext uri="{BB962C8B-B14F-4D97-AF65-F5344CB8AC3E}">
        <p14:creationId xmlns:p14="http://schemas.microsoft.com/office/powerpoint/2010/main" val="747193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8B5D2-D5B7-44E5-8A16-B4E2B533D659}"/>
              </a:ext>
            </a:extLst>
          </p:cNvPr>
          <p:cNvSpPr>
            <a:spLocks noGrp="1"/>
          </p:cNvSpPr>
          <p:nvPr>
            <p:ph type="title"/>
          </p:nvPr>
        </p:nvSpPr>
        <p:spPr>
          <a:xfrm>
            <a:off x="2231136" y="2834640"/>
            <a:ext cx="7729728" cy="1188720"/>
          </a:xfrm>
        </p:spPr>
        <p:txBody>
          <a:bodyPr/>
          <a:lstStyle/>
          <a:p>
            <a:r>
              <a:rPr lang="en-US" dirty="0"/>
              <a:t>My opinion on UI Testing?</a:t>
            </a:r>
            <a:endParaRPr lang="en-GB" dirty="0"/>
          </a:p>
        </p:txBody>
      </p:sp>
    </p:spTree>
    <p:extLst>
      <p:ext uri="{BB962C8B-B14F-4D97-AF65-F5344CB8AC3E}">
        <p14:creationId xmlns:p14="http://schemas.microsoft.com/office/powerpoint/2010/main" val="2469878726"/>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20A9250617A54DBAFACDADF7A576B4" ma:contentTypeVersion="9" ma:contentTypeDescription="Create a new document." ma:contentTypeScope="" ma:versionID="64e01917130ca37f3e2ef5064458dce2">
  <xsd:schema xmlns:xsd="http://www.w3.org/2001/XMLSchema" xmlns:xs="http://www.w3.org/2001/XMLSchema" xmlns:p="http://schemas.microsoft.com/office/2006/metadata/properties" xmlns:ns3="b08fdd3c-2065-498a-8f06-78602479fcba" xmlns:ns4="7306026e-faf1-4f1d-9ffd-1f54d1ad4df4" targetNamespace="http://schemas.microsoft.com/office/2006/metadata/properties" ma:root="true" ma:fieldsID="29c9be7658e27d63d71b1a19b2117148" ns3:_="" ns4:_="">
    <xsd:import namespace="b08fdd3c-2065-498a-8f06-78602479fcba"/>
    <xsd:import namespace="7306026e-faf1-4f1d-9ffd-1f54d1ad4df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8fdd3c-2065-498a-8f06-78602479fcb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06026e-faf1-4f1d-9ffd-1f54d1ad4df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693777A-0569-4C4D-B400-4D920CB120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8fdd3c-2065-498a-8f06-78602479fcba"/>
    <ds:schemaRef ds:uri="7306026e-faf1-4f1d-9ffd-1f54d1ad4d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6B80A0-92DB-4D4E-A4BE-5CA22FD7A155}">
  <ds:schemaRefs>
    <ds:schemaRef ds:uri="http://schemas.microsoft.com/sharepoint/v3/contenttype/forms"/>
  </ds:schemaRefs>
</ds:datastoreItem>
</file>

<file path=customXml/itemProps3.xml><?xml version="1.0" encoding="utf-8"?>
<ds:datastoreItem xmlns:ds="http://schemas.openxmlformats.org/officeDocument/2006/customXml" ds:itemID="{3C42086A-A0C5-42B9-8DF0-E5B33AC3D77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16360</TotalTime>
  <Words>3692</Words>
  <Application>Microsoft Office PowerPoint</Application>
  <PresentationFormat>Widescreen</PresentationFormat>
  <Paragraphs>409</Paragraphs>
  <Slides>68</Slides>
  <Notes>65</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68</vt:i4>
      </vt:variant>
    </vt:vector>
  </HeadingPairs>
  <TitlesOfParts>
    <vt:vector size="72" baseType="lpstr">
      <vt:lpstr>Arial</vt:lpstr>
      <vt:lpstr>Calibri</vt:lpstr>
      <vt:lpstr>Gill Sans MT</vt:lpstr>
      <vt:lpstr>Parcel</vt:lpstr>
      <vt:lpstr>Our UI Automation journey</vt:lpstr>
      <vt:lpstr>Who am i?</vt:lpstr>
      <vt:lpstr>Ui automation?</vt:lpstr>
      <vt:lpstr>PowerPoint Presentation</vt:lpstr>
      <vt:lpstr>Compucare</vt:lpstr>
      <vt:lpstr>UI Automation Journey</vt:lpstr>
      <vt:lpstr>UI Automation Journey</vt:lpstr>
      <vt:lpstr>PowerPoint Presentation</vt:lpstr>
      <vt:lpstr>My opinion on UI Testing?</vt:lpstr>
      <vt:lpstr>PowerPoint Presentation</vt:lpstr>
      <vt:lpstr>It doesn’t have to be that way</vt:lpstr>
      <vt:lpstr>Problems?</vt:lpstr>
      <vt:lpstr>Problems?</vt:lpstr>
      <vt:lpstr>Problems?</vt:lpstr>
      <vt:lpstr>Problems?</vt:lpstr>
      <vt:lpstr>Problems?</vt:lpstr>
      <vt:lpstr>Problems?</vt:lpstr>
      <vt:lpstr>Our testing stack</vt:lpstr>
      <vt:lpstr>Our testing stack</vt:lpstr>
      <vt:lpstr>Our testing stack</vt:lpstr>
      <vt:lpstr>Our testing stack</vt:lpstr>
      <vt:lpstr>Writing UI tests is hard</vt:lpstr>
      <vt:lpstr>Things to avoid</vt:lpstr>
      <vt:lpstr>Things to avoid</vt:lpstr>
      <vt:lpstr>Things to avoid</vt:lpstr>
      <vt:lpstr>Things to avoid</vt:lpstr>
      <vt:lpstr>Things to avoid</vt:lpstr>
      <vt:lpstr>Things to avoid</vt:lpstr>
      <vt:lpstr>What did we end up with</vt:lpstr>
      <vt:lpstr>What did we end up with</vt:lpstr>
      <vt:lpstr>What did we end up with</vt:lpstr>
      <vt:lpstr>What did we end up with</vt:lpstr>
      <vt:lpstr>What did we end up with</vt:lpstr>
      <vt:lpstr>What did we end up with</vt:lpstr>
      <vt:lpstr>What did we end up with</vt:lpstr>
      <vt:lpstr>What did we end up with</vt:lpstr>
      <vt:lpstr>PowerPoint Presentation</vt:lpstr>
      <vt:lpstr>UI TESTS are slow</vt:lpstr>
      <vt:lpstr>How do we run 5000 tests nightly?</vt:lpstr>
      <vt:lpstr>PowerPoint Presentation</vt:lpstr>
      <vt:lpstr>PowerPoint Presentation</vt:lpstr>
      <vt:lpstr>Test infrastructure</vt:lpstr>
      <vt:lpstr>Test infrastructure</vt:lpstr>
      <vt:lpstr>Test infrastructure</vt:lpstr>
      <vt:lpstr>Hardware</vt:lpstr>
      <vt:lpstr>PowerPoint Presentation</vt:lpstr>
      <vt:lpstr>PowerPoint Presentation</vt:lpstr>
      <vt:lpstr>Hardware Only gets you so far</vt:lpstr>
      <vt:lpstr>How do we find an element?</vt:lpstr>
      <vt:lpstr>PowerPoint Presentation</vt:lpstr>
      <vt:lpstr>PowerPoint Presentation</vt:lpstr>
      <vt:lpstr>PowerPoint Presentation</vt:lpstr>
      <vt:lpstr>XPATH</vt:lpstr>
      <vt:lpstr>When things go wrong</vt:lpstr>
      <vt:lpstr>PowerPoint Presentation</vt:lpstr>
      <vt:lpstr>Common failure reasons</vt:lpstr>
      <vt:lpstr>Common failure reasons</vt:lpstr>
      <vt:lpstr>Common failure reasons</vt:lpstr>
      <vt:lpstr>Common failure reasons</vt:lpstr>
      <vt:lpstr>How we know what went wrong</vt:lpstr>
      <vt:lpstr>How we know what went wrong</vt:lpstr>
      <vt:lpstr>PowerPoint Presentation</vt:lpstr>
      <vt:lpstr>How we know what went wrong</vt:lpstr>
      <vt:lpstr>How we know what went wrong</vt:lpstr>
      <vt:lpstr>PowerPoint Presentation</vt:lpstr>
      <vt:lpstr>PowerPoint Presentation</vt:lpstr>
      <vt:lpstr>“We don’t really know where this goes – and I’m not sure we really care”        - Bob Ross</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UI Automation journey</dc:title>
  <dc:creator>Tom Austin</dc:creator>
  <cp:lastModifiedBy>Tom Austin</cp:lastModifiedBy>
  <cp:revision>13</cp:revision>
  <dcterms:created xsi:type="dcterms:W3CDTF">2020-02-19T07:40:10Z</dcterms:created>
  <dcterms:modified xsi:type="dcterms:W3CDTF">2020-03-31T17:11:59Z</dcterms:modified>
</cp:coreProperties>
</file>